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4"/>
  </p:notesMasterIdLst>
  <p:sldIdLst>
    <p:sldId id="11899" r:id="rId3"/>
    <p:sldId id="11921" r:id="rId4"/>
    <p:sldId id="11845" r:id="rId5"/>
    <p:sldId id="258" r:id="rId6"/>
    <p:sldId id="11916" r:id="rId7"/>
    <p:sldId id="11920" r:id="rId8"/>
    <p:sldId id="11926" r:id="rId9"/>
    <p:sldId id="11827" r:id="rId10"/>
    <p:sldId id="11828" r:id="rId11"/>
    <p:sldId id="11902" r:id="rId12"/>
    <p:sldId id="11919" r:id="rId13"/>
    <p:sldId id="11904" r:id="rId14"/>
    <p:sldId id="11913" r:id="rId15"/>
    <p:sldId id="11914" r:id="rId16"/>
    <p:sldId id="11909" r:id="rId17"/>
    <p:sldId id="11910" r:id="rId18"/>
    <p:sldId id="11911" r:id="rId19"/>
    <p:sldId id="11901" r:id="rId20"/>
    <p:sldId id="11912" r:id="rId21"/>
    <p:sldId id="11924" r:id="rId22"/>
    <p:sldId id="1191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0B4B11-4A02-8925-0DD9-B5D18834FC89}" name="Natalia Serebriakova" initials="NS" userId="S::nserebriakova@Asea.net::9047dd46-4b63-49bc-9ec8-cbefda12104b" providerId="AD"/>
  <p188:author id="{E848237F-8D0D-33A8-CC1B-D76D88E28A17}" name="Hunter Dean" initials="HD" userId="S::hdean@asea.net::a132c9b8-ad7f-419f-8546-eaba0e4fe4e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07D"/>
    <a:srgbClr val="002D5D"/>
    <a:srgbClr val="FF33CC"/>
    <a:srgbClr val="FFCC00"/>
    <a:srgbClr val="FFE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BF631A-D5D5-4BB0-913D-6AD878705927}" v="1" dt="2025-03-06T13:29:25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79" autoAdjust="0"/>
    <p:restoredTop sz="90411" autoAdjust="0"/>
  </p:normalViewPr>
  <p:slideViewPr>
    <p:cSldViewPr snapToGrid="0">
      <p:cViewPr varScale="1">
        <p:scale>
          <a:sx n="87" d="100"/>
          <a:sy n="87" d="100"/>
        </p:scale>
        <p:origin x="64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tarina Capelo Moreira" userId="c0d6b635-4213-4df2-9173-a7239b0b3897" providerId="ADAL" clId="{B2BF631A-D5D5-4BB0-913D-6AD878705927}"/>
    <pc:docChg chg="modSld">
      <pc:chgData name="Catarina Capelo Moreira" userId="c0d6b635-4213-4df2-9173-a7239b0b3897" providerId="ADAL" clId="{B2BF631A-D5D5-4BB0-913D-6AD878705927}" dt="2025-03-06T13:46:32.053" v="9" actId="14100"/>
      <pc:docMkLst>
        <pc:docMk/>
      </pc:docMkLst>
      <pc:sldChg chg="modSp mod">
        <pc:chgData name="Catarina Capelo Moreira" userId="c0d6b635-4213-4df2-9173-a7239b0b3897" providerId="ADAL" clId="{B2BF631A-D5D5-4BB0-913D-6AD878705927}" dt="2025-03-06T13:46:32.053" v="9" actId="14100"/>
        <pc:sldMkLst>
          <pc:docMk/>
          <pc:sldMk cId="3669869927" sldId="11845"/>
        </pc:sldMkLst>
        <pc:picChg chg="mod">
          <ac:chgData name="Catarina Capelo Moreira" userId="c0d6b635-4213-4df2-9173-a7239b0b3897" providerId="ADAL" clId="{B2BF631A-D5D5-4BB0-913D-6AD878705927}" dt="2025-03-06T13:46:32.053" v="9" actId="14100"/>
          <ac:picMkLst>
            <pc:docMk/>
            <pc:sldMk cId="3669869927" sldId="11845"/>
            <ac:picMk id="2" creationId="{FF6357D8-FFBC-877C-1B6E-2B696E71D91B}"/>
          </ac:picMkLst>
        </pc:picChg>
      </pc:sldChg>
      <pc:sldChg chg="addSp modSp mod">
        <pc:chgData name="Catarina Capelo Moreira" userId="c0d6b635-4213-4df2-9173-a7239b0b3897" providerId="ADAL" clId="{B2BF631A-D5D5-4BB0-913D-6AD878705927}" dt="2025-03-06T13:29:53.111" v="8"/>
        <pc:sldMkLst>
          <pc:docMk/>
          <pc:sldMk cId="2075219322" sldId="11924"/>
        </pc:sldMkLst>
        <pc:spChg chg="add mod">
          <ac:chgData name="Catarina Capelo Moreira" userId="c0d6b635-4213-4df2-9173-a7239b0b3897" providerId="ADAL" clId="{B2BF631A-D5D5-4BB0-913D-6AD878705927}" dt="2025-03-06T13:29:53.111" v="8"/>
          <ac:spMkLst>
            <pc:docMk/>
            <pc:sldMk cId="2075219322" sldId="11924"/>
            <ac:spMk id="4" creationId="{627A913E-CBD9-552A-C84C-103E1920FEEB}"/>
          </ac:spMkLst>
        </pc:spChg>
        <pc:spChg chg="mod">
          <ac:chgData name="Catarina Capelo Moreira" userId="c0d6b635-4213-4df2-9173-a7239b0b3897" providerId="ADAL" clId="{B2BF631A-D5D5-4BB0-913D-6AD878705927}" dt="2025-03-06T13:29:13.733" v="0" actId="20577"/>
          <ac:spMkLst>
            <pc:docMk/>
            <pc:sldMk cId="2075219322" sldId="11924"/>
            <ac:spMk id="6" creationId="{E18D7218-6D82-9819-1282-9046C081918F}"/>
          </ac:spMkLst>
        </pc:spChg>
        <pc:spChg chg="mod">
          <ac:chgData name="Catarina Capelo Moreira" userId="c0d6b635-4213-4df2-9173-a7239b0b3897" providerId="ADAL" clId="{B2BF631A-D5D5-4BB0-913D-6AD878705927}" dt="2025-03-06T13:29:32.429" v="5" actId="1076"/>
          <ac:spMkLst>
            <pc:docMk/>
            <pc:sldMk cId="2075219322" sldId="11924"/>
            <ac:spMk id="7" creationId="{9E61924E-8DD5-32AA-7291-AEC137346746}"/>
          </ac:spMkLst>
        </pc:spChg>
        <pc:spChg chg="mod">
          <ac:chgData name="Catarina Capelo Moreira" userId="c0d6b635-4213-4df2-9173-a7239b0b3897" providerId="ADAL" clId="{B2BF631A-D5D5-4BB0-913D-6AD878705927}" dt="2025-03-06T13:29:34.366" v="6" actId="1076"/>
          <ac:spMkLst>
            <pc:docMk/>
            <pc:sldMk cId="2075219322" sldId="11924"/>
            <ac:spMk id="8" creationId="{4E2F9760-B20E-AF55-21E9-ECDA18F78174}"/>
          </ac:spMkLst>
        </pc:spChg>
      </pc:sldChg>
    </pc:docChg>
  </pc:docChgLst>
  <pc:docChgLst>
    <pc:chgData name="Catarina Capelo Moreira" userId="c0d6b635-4213-4df2-9173-a7239b0b3897" providerId="ADAL" clId="{BA51ADBC-C66E-406B-884D-75B3A234C037}"/>
    <pc:docChg chg="undo custSel modSld">
      <pc:chgData name="Catarina Capelo Moreira" userId="c0d6b635-4213-4df2-9173-a7239b0b3897" providerId="ADAL" clId="{BA51ADBC-C66E-406B-884D-75B3A234C037}" dt="2025-02-25T12:18:51.429" v="259"/>
      <pc:docMkLst>
        <pc:docMk/>
      </pc:docMkLst>
      <pc:sldChg chg="modSp mod">
        <pc:chgData name="Catarina Capelo Moreira" userId="c0d6b635-4213-4df2-9173-a7239b0b3897" providerId="ADAL" clId="{BA51ADBC-C66E-406B-884D-75B3A234C037}" dt="2025-02-25T11:55:12.619" v="13"/>
        <pc:sldMkLst>
          <pc:docMk/>
          <pc:sldMk cId="286134321" sldId="258"/>
        </pc:sldMkLst>
        <pc:spChg chg="mod">
          <ac:chgData name="Catarina Capelo Moreira" userId="c0d6b635-4213-4df2-9173-a7239b0b3897" providerId="ADAL" clId="{BA51ADBC-C66E-406B-884D-75B3A234C037}" dt="2025-02-25T11:55:12.619" v="13"/>
          <ac:spMkLst>
            <pc:docMk/>
            <pc:sldMk cId="286134321" sldId="258"/>
            <ac:spMk id="4" creationId="{1465C6AA-D59D-3CAB-5BF5-A3658FE52AA3}"/>
          </ac:spMkLst>
        </pc:spChg>
      </pc:sldChg>
      <pc:sldChg chg="modSp mod">
        <pc:chgData name="Catarina Capelo Moreira" userId="c0d6b635-4213-4df2-9173-a7239b0b3897" providerId="ADAL" clId="{BA51ADBC-C66E-406B-884D-75B3A234C037}" dt="2025-02-25T11:59:26.203" v="41" actId="20577"/>
        <pc:sldMkLst>
          <pc:docMk/>
          <pc:sldMk cId="827981823" sldId="11827"/>
        </pc:sldMkLst>
        <pc:spChg chg="mod">
          <ac:chgData name="Catarina Capelo Moreira" userId="c0d6b635-4213-4df2-9173-a7239b0b3897" providerId="ADAL" clId="{BA51ADBC-C66E-406B-884D-75B3A234C037}" dt="2025-02-25T11:57:30.978" v="29"/>
          <ac:spMkLst>
            <pc:docMk/>
            <pc:sldMk cId="827981823" sldId="11827"/>
            <ac:spMk id="3" creationId="{3A622D51-F54D-56DB-9610-10F03619CF9E}"/>
          </ac:spMkLst>
        </pc:spChg>
        <pc:spChg chg="mod">
          <ac:chgData name="Catarina Capelo Moreira" userId="c0d6b635-4213-4df2-9173-a7239b0b3897" providerId="ADAL" clId="{BA51ADBC-C66E-406B-884D-75B3A234C037}" dt="2025-02-25T11:59:26.203" v="41" actId="20577"/>
          <ac:spMkLst>
            <pc:docMk/>
            <pc:sldMk cId="827981823" sldId="11827"/>
            <ac:spMk id="6" creationId="{FC022AEC-AEC8-EC5A-70AA-6663D5B8A96A}"/>
          </ac:spMkLst>
        </pc:spChg>
        <pc:spChg chg="mod">
          <ac:chgData name="Catarina Capelo Moreira" userId="c0d6b635-4213-4df2-9173-a7239b0b3897" providerId="ADAL" clId="{BA51ADBC-C66E-406B-884D-75B3A234C037}" dt="2025-02-25T11:59:13.646" v="39"/>
          <ac:spMkLst>
            <pc:docMk/>
            <pc:sldMk cId="827981823" sldId="11827"/>
            <ac:spMk id="13" creationId="{8AFD55EF-09DF-647D-D0E6-B4DB0740BF33}"/>
          </ac:spMkLst>
        </pc:spChg>
        <pc:spChg chg="mod">
          <ac:chgData name="Catarina Capelo Moreira" userId="c0d6b635-4213-4df2-9173-a7239b0b3897" providerId="ADAL" clId="{BA51ADBC-C66E-406B-884D-75B3A234C037}" dt="2025-02-25T11:58:48.386" v="38" actId="1076"/>
          <ac:spMkLst>
            <pc:docMk/>
            <pc:sldMk cId="827981823" sldId="11827"/>
            <ac:spMk id="17" creationId="{A53F79EA-F038-AFE2-6F42-73ACB3A7DE10}"/>
          </ac:spMkLst>
        </pc:spChg>
        <pc:graphicFrameChg chg="mod">
          <ac:chgData name="Catarina Capelo Moreira" userId="c0d6b635-4213-4df2-9173-a7239b0b3897" providerId="ADAL" clId="{BA51ADBC-C66E-406B-884D-75B3A234C037}" dt="2025-02-25T11:58:19.886" v="34" actId="20577"/>
          <ac:graphicFrameMkLst>
            <pc:docMk/>
            <pc:sldMk cId="827981823" sldId="11827"/>
            <ac:graphicFrameMk id="16" creationId="{1B78C495-ABB7-11E0-BBBA-3B7BD0EDCC5C}"/>
          </ac:graphicFrameMkLst>
        </pc:graphicFrameChg>
      </pc:sldChg>
      <pc:sldChg chg="addSp modSp mod">
        <pc:chgData name="Catarina Capelo Moreira" userId="c0d6b635-4213-4df2-9173-a7239b0b3897" providerId="ADAL" clId="{BA51ADBC-C66E-406B-884D-75B3A234C037}" dt="2025-02-25T12:06:23.106" v="106"/>
        <pc:sldMkLst>
          <pc:docMk/>
          <pc:sldMk cId="1614029711" sldId="11828"/>
        </pc:sldMkLst>
        <pc:spChg chg="add mod">
          <ac:chgData name="Catarina Capelo Moreira" userId="c0d6b635-4213-4df2-9173-a7239b0b3897" providerId="ADAL" clId="{BA51ADBC-C66E-406B-884D-75B3A234C037}" dt="2025-02-25T12:04:54.918" v="83" actId="20577"/>
          <ac:spMkLst>
            <pc:docMk/>
            <pc:sldMk cId="1614029711" sldId="11828"/>
            <ac:spMk id="2" creationId="{A3C20133-B911-FF04-85B3-AA8BF593D35B}"/>
          </ac:spMkLst>
        </pc:spChg>
        <pc:spChg chg="mod">
          <ac:chgData name="Catarina Capelo Moreira" userId="c0d6b635-4213-4df2-9173-a7239b0b3897" providerId="ADAL" clId="{BA51ADBC-C66E-406B-884D-75B3A234C037}" dt="2025-02-25T11:59:41.275" v="42"/>
          <ac:spMkLst>
            <pc:docMk/>
            <pc:sldMk cId="1614029711" sldId="11828"/>
            <ac:spMk id="3" creationId="{B8FAE586-033D-C620-AF47-397573C9F21E}"/>
          </ac:spMkLst>
        </pc:spChg>
        <pc:spChg chg="mod">
          <ac:chgData name="Catarina Capelo Moreira" userId="c0d6b635-4213-4df2-9173-a7239b0b3897" providerId="ADAL" clId="{BA51ADBC-C66E-406B-884D-75B3A234C037}" dt="2025-02-25T12:04:14.747" v="70"/>
          <ac:spMkLst>
            <pc:docMk/>
            <pc:sldMk cId="1614029711" sldId="11828"/>
            <ac:spMk id="5" creationId="{43D3EE07-8205-8166-D4BE-8891F3D4DE87}"/>
          </ac:spMkLst>
        </pc:spChg>
        <pc:spChg chg="mod">
          <ac:chgData name="Catarina Capelo Moreira" userId="c0d6b635-4213-4df2-9173-a7239b0b3897" providerId="ADAL" clId="{BA51ADBC-C66E-406B-884D-75B3A234C037}" dt="2025-02-25T12:00:45.116" v="51" actId="14100"/>
          <ac:spMkLst>
            <pc:docMk/>
            <pc:sldMk cId="1614029711" sldId="11828"/>
            <ac:spMk id="6" creationId="{C06061AF-64D9-100F-F00B-A9D99E65FBD4}"/>
          </ac:spMkLst>
        </pc:spChg>
        <pc:spChg chg="mod">
          <ac:chgData name="Catarina Capelo Moreira" userId="c0d6b635-4213-4df2-9173-a7239b0b3897" providerId="ADAL" clId="{BA51ADBC-C66E-406B-884D-75B3A234C037}" dt="2025-02-25T12:00:31.620" v="47" actId="14100"/>
          <ac:spMkLst>
            <pc:docMk/>
            <pc:sldMk cId="1614029711" sldId="11828"/>
            <ac:spMk id="7" creationId="{A4A674F6-C4E3-0D96-3157-F5A4D7953E5D}"/>
          </ac:spMkLst>
        </pc:spChg>
        <pc:spChg chg="mod">
          <ac:chgData name="Catarina Capelo Moreira" userId="c0d6b635-4213-4df2-9173-a7239b0b3897" providerId="ADAL" clId="{BA51ADBC-C66E-406B-884D-75B3A234C037}" dt="2025-02-25T12:04:41.742" v="79" actId="20577"/>
          <ac:spMkLst>
            <pc:docMk/>
            <pc:sldMk cId="1614029711" sldId="11828"/>
            <ac:spMk id="10" creationId="{0AFE78FB-7852-5ABB-F3EE-F63F7FCB3519}"/>
          </ac:spMkLst>
        </pc:spChg>
        <pc:spChg chg="mod">
          <ac:chgData name="Catarina Capelo Moreira" userId="c0d6b635-4213-4df2-9173-a7239b0b3897" providerId="ADAL" clId="{BA51ADBC-C66E-406B-884D-75B3A234C037}" dt="2025-02-25T12:04:29.253" v="71"/>
          <ac:spMkLst>
            <pc:docMk/>
            <pc:sldMk cId="1614029711" sldId="11828"/>
            <ac:spMk id="11" creationId="{0772E968-9E32-EF8B-4785-49B43241B933}"/>
          </ac:spMkLst>
        </pc:spChg>
        <pc:spChg chg="mod">
          <ac:chgData name="Catarina Capelo Moreira" userId="c0d6b635-4213-4df2-9173-a7239b0b3897" providerId="ADAL" clId="{BA51ADBC-C66E-406B-884D-75B3A234C037}" dt="2025-02-25T12:06:23.106" v="106"/>
          <ac:spMkLst>
            <pc:docMk/>
            <pc:sldMk cId="1614029711" sldId="11828"/>
            <ac:spMk id="12" creationId="{19D25962-1A9F-D63B-5CFA-707BF10B346E}"/>
          </ac:spMkLst>
        </pc:spChg>
        <pc:spChg chg="mod">
          <ac:chgData name="Catarina Capelo Moreira" userId="c0d6b635-4213-4df2-9173-a7239b0b3897" providerId="ADAL" clId="{BA51ADBC-C66E-406B-884D-75B3A234C037}" dt="2025-02-25T12:03:55.338" v="69"/>
          <ac:spMkLst>
            <pc:docMk/>
            <pc:sldMk cId="1614029711" sldId="11828"/>
            <ac:spMk id="13" creationId="{10D2F4A5-9349-2DE4-DAB3-4EEEFA5B7EBA}"/>
          </ac:spMkLst>
        </pc:spChg>
        <pc:spChg chg="add mod">
          <ac:chgData name="Catarina Capelo Moreira" userId="c0d6b635-4213-4df2-9173-a7239b0b3897" providerId="ADAL" clId="{BA51ADBC-C66E-406B-884D-75B3A234C037}" dt="2025-02-25T12:05:15.003" v="98" actId="14100"/>
          <ac:spMkLst>
            <pc:docMk/>
            <pc:sldMk cId="1614029711" sldId="11828"/>
            <ac:spMk id="15" creationId="{35DB7F4A-9581-716E-8660-0894D910329A}"/>
          </ac:spMkLst>
        </pc:spChg>
        <pc:grpChg chg="mod">
          <ac:chgData name="Catarina Capelo Moreira" userId="c0d6b635-4213-4df2-9173-a7239b0b3897" providerId="ADAL" clId="{BA51ADBC-C66E-406B-884D-75B3A234C037}" dt="2025-02-25T12:02:41.483" v="62" actId="1076"/>
          <ac:grpSpMkLst>
            <pc:docMk/>
            <pc:sldMk cId="1614029711" sldId="11828"/>
            <ac:grpSpMk id="9" creationId="{BACE1911-DE9D-00BF-B6E1-C641FBFDD59B}"/>
          </ac:grpSpMkLst>
        </pc:grpChg>
        <pc:graphicFrameChg chg="mod">
          <ac:chgData name="Catarina Capelo Moreira" userId="c0d6b635-4213-4df2-9173-a7239b0b3897" providerId="ADAL" clId="{BA51ADBC-C66E-406B-884D-75B3A234C037}" dt="2025-02-25T11:59:57.972" v="43"/>
          <ac:graphicFrameMkLst>
            <pc:docMk/>
            <pc:sldMk cId="1614029711" sldId="11828"/>
            <ac:graphicFrameMk id="4" creationId="{7F86F4C5-24DF-6CBE-44EE-088702F48805}"/>
          </ac:graphicFrameMkLst>
        </pc:graphicFrameChg>
      </pc:sldChg>
      <pc:sldChg chg="addSp modSp mod modAnim">
        <pc:chgData name="Catarina Capelo Moreira" userId="c0d6b635-4213-4df2-9173-a7239b0b3897" providerId="ADAL" clId="{BA51ADBC-C66E-406B-884D-75B3A234C037}" dt="2025-02-25T11:54:45.701" v="10" actId="20577"/>
        <pc:sldMkLst>
          <pc:docMk/>
          <pc:sldMk cId="3669869927" sldId="11845"/>
        </pc:sldMkLst>
        <pc:spChg chg="mod">
          <ac:chgData name="Catarina Capelo Moreira" userId="c0d6b635-4213-4df2-9173-a7239b0b3897" providerId="ADAL" clId="{BA51ADBC-C66E-406B-884D-75B3A234C037}" dt="2025-02-25T11:54:04.038" v="5"/>
          <ac:spMkLst>
            <pc:docMk/>
            <pc:sldMk cId="3669869927" sldId="11845"/>
            <ac:spMk id="3" creationId="{0300BEC4-CA7F-3ABC-0D24-3DB5630B2DA1}"/>
          </ac:spMkLst>
        </pc:spChg>
        <pc:spChg chg="mod">
          <ac:chgData name="Catarina Capelo Moreira" userId="c0d6b635-4213-4df2-9173-a7239b0b3897" providerId="ADAL" clId="{BA51ADBC-C66E-406B-884D-75B3A234C037}" dt="2025-02-25T11:54:45.701" v="10" actId="20577"/>
          <ac:spMkLst>
            <pc:docMk/>
            <pc:sldMk cId="3669869927" sldId="11845"/>
            <ac:spMk id="4" creationId="{3306016E-EE39-9AF4-27EA-599DD6930CDE}"/>
          </ac:spMkLst>
        </pc:spChg>
      </pc:sldChg>
      <pc:sldChg chg="modSp mod">
        <pc:chgData name="Catarina Capelo Moreira" userId="c0d6b635-4213-4df2-9173-a7239b0b3897" providerId="ADAL" clId="{BA51ADBC-C66E-406B-884D-75B3A234C037}" dt="2025-02-25T11:53:36.065" v="0"/>
        <pc:sldMkLst>
          <pc:docMk/>
          <pc:sldMk cId="3819879650" sldId="11899"/>
        </pc:sldMkLst>
        <pc:spChg chg="mod">
          <ac:chgData name="Catarina Capelo Moreira" userId="c0d6b635-4213-4df2-9173-a7239b0b3897" providerId="ADAL" clId="{BA51ADBC-C66E-406B-884D-75B3A234C037}" dt="2025-02-25T11:53:36.065" v="0"/>
          <ac:spMkLst>
            <pc:docMk/>
            <pc:sldMk cId="3819879650" sldId="11899"/>
            <ac:spMk id="5" creationId="{51751B57-83D4-192B-FC08-07E80D75C51F}"/>
          </ac:spMkLst>
        </pc:spChg>
      </pc:sldChg>
      <pc:sldChg chg="addSp delSp modSp mod">
        <pc:chgData name="Catarina Capelo Moreira" userId="c0d6b635-4213-4df2-9173-a7239b0b3897" providerId="ADAL" clId="{BA51ADBC-C66E-406B-884D-75B3A234C037}" dt="2025-02-25T12:16:43.046" v="220" actId="1076"/>
        <pc:sldMkLst>
          <pc:docMk/>
          <pc:sldMk cId="3466604330" sldId="11901"/>
        </pc:sldMkLst>
        <pc:spChg chg="mod">
          <ac:chgData name="Catarina Capelo Moreira" userId="c0d6b635-4213-4df2-9173-a7239b0b3897" providerId="ADAL" clId="{BA51ADBC-C66E-406B-884D-75B3A234C037}" dt="2025-02-25T12:15:53.386" v="212"/>
          <ac:spMkLst>
            <pc:docMk/>
            <pc:sldMk cId="3466604330" sldId="11901"/>
            <ac:spMk id="7" creationId="{1B3CE7FE-15D7-30AD-6491-5A4AEAF231C5}"/>
          </ac:spMkLst>
        </pc:spChg>
      </pc:sldChg>
      <pc:sldChg chg="modSp mod">
        <pc:chgData name="Catarina Capelo Moreira" userId="c0d6b635-4213-4df2-9173-a7239b0b3897" providerId="ADAL" clId="{BA51ADBC-C66E-406B-884D-75B3A234C037}" dt="2025-02-25T12:07:15.892" v="113"/>
        <pc:sldMkLst>
          <pc:docMk/>
          <pc:sldMk cId="1969409088" sldId="11902"/>
        </pc:sldMkLst>
        <pc:spChg chg="mod">
          <ac:chgData name="Catarina Capelo Moreira" userId="c0d6b635-4213-4df2-9173-a7239b0b3897" providerId="ADAL" clId="{BA51ADBC-C66E-406B-884D-75B3A234C037}" dt="2025-02-25T12:06:59.780" v="108"/>
          <ac:spMkLst>
            <pc:docMk/>
            <pc:sldMk cId="1969409088" sldId="11902"/>
            <ac:spMk id="4" creationId="{F7F58253-4F35-C2D7-0257-BD39753C8BB9}"/>
          </ac:spMkLst>
        </pc:spChg>
        <pc:spChg chg="mod">
          <ac:chgData name="Catarina Capelo Moreira" userId="c0d6b635-4213-4df2-9173-a7239b0b3897" providerId="ADAL" clId="{BA51ADBC-C66E-406B-884D-75B3A234C037}" dt="2025-02-25T12:07:15.892" v="113"/>
          <ac:spMkLst>
            <pc:docMk/>
            <pc:sldMk cId="1969409088" sldId="11902"/>
            <ac:spMk id="7" creationId="{063FC77E-7882-3E58-3FF3-06AB8083CD0E}"/>
          </ac:spMkLst>
        </pc:spChg>
        <pc:spChg chg="mod">
          <ac:chgData name="Catarina Capelo Moreira" userId="c0d6b635-4213-4df2-9173-a7239b0b3897" providerId="ADAL" clId="{BA51ADBC-C66E-406B-884D-75B3A234C037}" dt="2025-02-25T12:07:04.336" v="112" actId="20577"/>
          <ac:spMkLst>
            <pc:docMk/>
            <pc:sldMk cId="1969409088" sldId="11902"/>
            <ac:spMk id="10" creationId="{018F3B98-9DAA-EEE1-8AF8-55B573FC1E94}"/>
          </ac:spMkLst>
        </pc:spChg>
      </pc:sldChg>
      <pc:sldChg chg="addSp modSp mod">
        <pc:chgData name="Catarina Capelo Moreira" userId="c0d6b635-4213-4df2-9173-a7239b0b3897" providerId="ADAL" clId="{BA51ADBC-C66E-406B-884D-75B3A234C037}" dt="2025-02-25T12:10:20.524" v="140"/>
        <pc:sldMkLst>
          <pc:docMk/>
          <pc:sldMk cId="3951361858" sldId="11904"/>
        </pc:sldMkLst>
        <pc:spChg chg="mod">
          <ac:chgData name="Catarina Capelo Moreira" userId="c0d6b635-4213-4df2-9173-a7239b0b3897" providerId="ADAL" clId="{BA51ADBC-C66E-406B-884D-75B3A234C037}" dt="2025-02-25T12:09:36.465" v="135" actId="255"/>
          <ac:spMkLst>
            <pc:docMk/>
            <pc:sldMk cId="3951361858" sldId="11904"/>
            <ac:spMk id="3" creationId="{98FDFF59-6229-6D73-B82F-143956F3D6F6}"/>
          </ac:spMkLst>
        </pc:spChg>
        <pc:spChg chg="mod">
          <ac:chgData name="Catarina Capelo Moreira" userId="c0d6b635-4213-4df2-9173-a7239b0b3897" providerId="ADAL" clId="{BA51ADBC-C66E-406B-884D-75B3A234C037}" dt="2025-02-25T12:08:26.259" v="125" actId="20577"/>
          <ac:spMkLst>
            <pc:docMk/>
            <pc:sldMk cId="3951361858" sldId="11904"/>
            <ac:spMk id="5" creationId="{4CE6E25D-6DAB-98E8-B5A7-93CF2EDE6CF4}"/>
          </ac:spMkLst>
        </pc:spChg>
        <pc:spChg chg="mod">
          <ac:chgData name="Catarina Capelo Moreira" userId="c0d6b635-4213-4df2-9173-a7239b0b3897" providerId="ADAL" clId="{BA51ADBC-C66E-406B-884D-75B3A234C037}" dt="2025-02-25T12:10:20.524" v="140"/>
          <ac:spMkLst>
            <pc:docMk/>
            <pc:sldMk cId="3951361858" sldId="11904"/>
            <ac:spMk id="8" creationId="{0EE0A1CA-0337-B15D-75CF-35EDC81EA41C}"/>
          </ac:spMkLst>
        </pc:spChg>
        <pc:spChg chg="add mod">
          <ac:chgData name="Catarina Capelo Moreira" userId="c0d6b635-4213-4df2-9173-a7239b0b3897" providerId="ADAL" clId="{BA51ADBC-C66E-406B-884D-75B3A234C037}" dt="2025-02-25T12:10:07.221" v="139"/>
          <ac:spMkLst>
            <pc:docMk/>
            <pc:sldMk cId="3951361858" sldId="11904"/>
            <ac:spMk id="9" creationId="{A07D04BC-5842-CDF8-EF49-29339E291FCC}"/>
          </ac:spMkLst>
        </pc:spChg>
        <pc:picChg chg="mod">
          <ac:chgData name="Catarina Capelo Moreira" userId="c0d6b635-4213-4df2-9173-a7239b0b3897" providerId="ADAL" clId="{BA51ADBC-C66E-406B-884D-75B3A234C037}" dt="2025-02-25T12:08:18.145" v="123" actId="1076"/>
          <ac:picMkLst>
            <pc:docMk/>
            <pc:sldMk cId="3951361858" sldId="11904"/>
            <ac:picMk id="2" creationId="{AE76EF9F-58F9-BEBD-3A4C-91E7FD68A73D}"/>
          </ac:picMkLst>
        </pc:picChg>
        <pc:picChg chg="mod modCrop">
          <ac:chgData name="Catarina Capelo Moreira" userId="c0d6b635-4213-4df2-9173-a7239b0b3897" providerId="ADAL" clId="{BA51ADBC-C66E-406B-884D-75B3A234C037}" dt="2025-02-25T12:08:57.337" v="132" actId="732"/>
          <ac:picMkLst>
            <pc:docMk/>
            <pc:sldMk cId="3951361858" sldId="11904"/>
            <ac:picMk id="7" creationId="{01FB6FCC-9F18-0380-0944-0F533CCC7FF1}"/>
          </ac:picMkLst>
        </pc:picChg>
      </pc:sldChg>
      <pc:sldChg chg="addSp delSp modSp mod">
        <pc:chgData name="Catarina Capelo Moreira" userId="c0d6b635-4213-4df2-9173-a7239b0b3897" providerId="ADAL" clId="{BA51ADBC-C66E-406B-884D-75B3A234C037}" dt="2025-02-25T12:12:33.242" v="186" actId="207"/>
        <pc:sldMkLst>
          <pc:docMk/>
          <pc:sldMk cId="1160155610" sldId="11909"/>
        </pc:sldMkLst>
        <pc:spChg chg="mod">
          <ac:chgData name="Catarina Capelo Moreira" userId="c0d6b635-4213-4df2-9173-a7239b0b3897" providerId="ADAL" clId="{BA51ADBC-C66E-406B-884D-75B3A234C037}" dt="2025-02-25T12:12:33.242" v="186" actId="207"/>
          <ac:spMkLst>
            <pc:docMk/>
            <pc:sldMk cId="1160155610" sldId="11909"/>
            <ac:spMk id="4" creationId="{B9D2F8FF-6FC2-A73D-C6B5-C69DEF3DDB2E}"/>
          </ac:spMkLst>
        </pc:spChg>
      </pc:sldChg>
      <pc:sldChg chg="modSp mod">
        <pc:chgData name="Catarina Capelo Moreira" userId="c0d6b635-4213-4df2-9173-a7239b0b3897" providerId="ADAL" clId="{BA51ADBC-C66E-406B-884D-75B3A234C037}" dt="2025-02-25T12:14:32.695" v="203" actId="20577"/>
        <pc:sldMkLst>
          <pc:docMk/>
          <pc:sldMk cId="2958681893" sldId="11910"/>
        </pc:sldMkLst>
        <pc:spChg chg="mod">
          <ac:chgData name="Catarina Capelo Moreira" userId="c0d6b635-4213-4df2-9173-a7239b0b3897" providerId="ADAL" clId="{BA51ADBC-C66E-406B-884D-75B3A234C037}" dt="2025-02-25T12:13:01.600" v="190" actId="255"/>
          <ac:spMkLst>
            <pc:docMk/>
            <pc:sldMk cId="2958681893" sldId="11910"/>
            <ac:spMk id="4" creationId="{126F29DE-75E6-21B7-C16B-51FD5C0E2A74}"/>
          </ac:spMkLst>
        </pc:spChg>
        <pc:spChg chg="mod">
          <ac:chgData name="Catarina Capelo Moreira" userId="c0d6b635-4213-4df2-9173-a7239b0b3897" providerId="ADAL" clId="{BA51ADBC-C66E-406B-884D-75B3A234C037}" dt="2025-02-25T12:13:59.215" v="197"/>
          <ac:spMkLst>
            <pc:docMk/>
            <pc:sldMk cId="2958681893" sldId="11910"/>
            <ac:spMk id="8" creationId="{B6D8EA0C-7C0C-30CA-84E1-C53FAA0A45DB}"/>
          </ac:spMkLst>
        </pc:spChg>
        <pc:spChg chg="mod">
          <ac:chgData name="Catarina Capelo Moreira" userId="c0d6b635-4213-4df2-9173-a7239b0b3897" providerId="ADAL" clId="{BA51ADBC-C66E-406B-884D-75B3A234C037}" dt="2025-02-25T12:14:32.695" v="203" actId="20577"/>
          <ac:spMkLst>
            <pc:docMk/>
            <pc:sldMk cId="2958681893" sldId="11910"/>
            <ac:spMk id="9" creationId="{FA070F02-39C8-A11D-695B-82DED00E8CED}"/>
          </ac:spMkLst>
        </pc:spChg>
      </pc:sldChg>
      <pc:sldChg chg="modSp mod">
        <pc:chgData name="Catarina Capelo Moreira" userId="c0d6b635-4213-4df2-9173-a7239b0b3897" providerId="ADAL" clId="{BA51ADBC-C66E-406B-884D-75B3A234C037}" dt="2025-02-25T12:15:13.343" v="209" actId="20577"/>
        <pc:sldMkLst>
          <pc:docMk/>
          <pc:sldMk cId="2472924195" sldId="11911"/>
        </pc:sldMkLst>
        <pc:spChg chg="mod">
          <ac:chgData name="Catarina Capelo Moreira" userId="c0d6b635-4213-4df2-9173-a7239b0b3897" providerId="ADAL" clId="{BA51ADBC-C66E-406B-884D-75B3A234C037}" dt="2025-02-25T12:15:13.343" v="209" actId="20577"/>
          <ac:spMkLst>
            <pc:docMk/>
            <pc:sldMk cId="2472924195" sldId="11911"/>
            <ac:spMk id="7" creationId="{D24C4A10-13F7-FF8B-ABFE-4243A93EA0DE}"/>
          </ac:spMkLst>
        </pc:spChg>
        <pc:spChg chg="mod">
          <ac:chgData name="Catarina Capelo Moreira" userId="c0d6b635-4213-4df2-9173-a7239b0b3897" providerId="ADAL" clId="{BA51ADBC-C66E-406B-884D-75B3A234C037}" dt="2025-02-25T12:14:54.858" v="204"/>
          <ac:spMkLst>
            <pc:docMk/>
            <pc:sldMk cId="2472924195" sldId="11911"/>
            <ac:spMk id="9" creationId="{2B27E81E-F64C-634A-08A0-36F4CEA9975C}"/>
          </ac:spMkLst>
        </pc:spChg>
      </pc:sldChg>
      <pc:sldChg chg="modSp mod">
        <pc:chgData name="Catarina Capelo Moreira" userId="c0d6b635-4213-4df2-9173-a7239b0b3897" providerId="ADAL" clId="{BA51ADBC-C66E-406B-884D-75B3A234C037}" dt="2025-02-25T12:16:58.252" v="221"/>
        <pc:sldMkLst>
          <pc:docMk/>
          <pc:sldMk cId="1600687478" sldId="11912"/>
        </pc:sldMkLst>
        <pc:spChg chg="mod">
          <ac:chgData name="Catarina Capelo Moreira" userId="c0d6b635-4213-4df2-9173-a7239b0b3897" providerId="ADAL" clId="{BA51ADBC-C66E-406B-884D-75B3A234C037}" dt="2025-02-25T12:16:58.252" v="221"/>
          <ac:spMkLst>
            <pc:docMk/>
            <pc:sldMk cId="1600687478" sldId="11912"/>
            <ac:spMk id="4" creationId="{3AE49737-42A3-DA38-5591-5F0036FF1D88}"/>
          </ac:spMkLst>
        </pc:spChg>
      </pc:sldChg>
      <pc:sldChg chg="addSp delSp modSp mod">
        <pc:chgData name="Catarina Capelo Moreira" userId="c0d6b635-4213-4df2-9173-a7239b0b3897" providerId="ADAL" clId="{BA51ADBC-C66E-406B-884D-75B3A234C037}" dt="2025-02-25T12:11:35.404" v="176" actId="1037"/>
        <pc:sldMkLst>
          <pc:docMk/>
          <pc:sldMk cId="2923919430" sldId="11913"/>
        </pc:sldMkLst>
        <pc:spChg chg="add mod">
          <ac:chgData name="Catarina Capelo Moreira" userId="c0d6b635-4213-4df2-9173-a7239b0b3897" providerId="ADAL" clId="{BA51ADBC-C66E-406B-884D-75B3A234C037}" dt="2025-02-25T12:11:35.404" v="176" actId="1037"/>
          <ac:spMkLst>
            <pc:docMk/>
            <pc:sldMk cId="2923919430" sldId="11913"/>
            <ac:spMk id="12" creationId="{E32BBA66-D80E-27CB-EEAF-17397013E3D2}"/>
          </ac:spMkLst>
        </pc:spChg>
        <pc:spChg chg="add mod">
          <ac:chgData name="Catarina Capelo Moreira" userId="c0d6b635-4213-4df2-9173-a7239b0b3897" providerId="ADAL" clId="{BA51ADBC-C66E-406B-884D-75B3A234C037}" dt="2025-02-25T12:11:06.849" v="147" actId="1076"/>
          <ac:spMkLst>
            <pc:docMk/>
            <pc:sldMk cId="2923919430" sldId="11913"/>
            <ac:spMk id="13" creationId="{0ADE3342-C101-1D26-D8F0-A5645E3591C1}"/>
          </ac:spMkLst>
        </pc:spChg>
        <pc:picChg chg="add del">
          <ac:chgData name="Catarina Capelo Moreira" userId="c0d6b635-4213-4df2-9173-a7239b0b3897" providerId="ADAL" clId="{BA51ADBC-C66E-406B-884D-75B3A234C037}" dt="2025-02-25T12:08:33.134" v="127" actId="478"/>
          <ac:picMkLst>
            <pc:docMk/>
            <pc:sldMk cId="2923919430" sldId="11913"/>
            <ac:picMk id="2" creationId="{FFE3816C-B792-DB3D-B026-A328EE1FE39E}"/>
          </ac:picMkLst>
        </pc:picChg>
        <pc:picChg chg="mod">
          <ac:chgData name="Catarina Capelo Moreira" userId="c0d6b635-4213-4df2-9173-a7239b0b3897" providerId="ADAL" clId="{BA51ADBC-C66E-406B-884D-75B3A234C037}" dt="2025-02-25T12:11:08.911" v="148" actId="1076"/>
          <ac:picMkLst>
            <pc:docMk/>
            <pc:sldMk cId="2923919430" sldId="11913"/>
            <ac:picMk id="6" creationId="{FDD9F962-C396-2579-E1CF-D891696CA155}"/>
          </ac:picMkLst>
        </pc:picChg>
      </pc:sldChg>
      <pc:sldChg chg="addSp delSp modSp mod">
        <pc:chgData name="Catarina Capelo Moreira" userId="c0d6b635-4213-4df2-9173-a7239b0b3897" providerId="ADAL" clId="{BA51ADBC-C66E-406B-884D-75B3A234C037}" dt="2025-02-25T12:11:55.392" v="180" actId="1076"/>
        <pc:sldMkLst>
          <pc:docMk/>
          <pc:sldMk cId="1977263153" sldId="11914"/>
        </pc:sldMkLst>
        <pc:spChg chg="add mod">
          <ac:chgData name="Catarina Capelo Moreira" userId="c0d6b635-4213-4df2-9173-a7239b0b3897" providerId="ADAL" clId="{BA51ADBC-C66E-406B-884D-75B3A234C037}" dt="2025-02-25T12:11:44.440" v="178" actId="1076"/>
          <ac:spMkLst>
            <pc:docMk/>
            <pc:sldMk cId="1977263153" sldId="11914"/>
            <ac:spMk id="10" creationId="{35616937-1650-E493-6731-308FA5EA6735}"/>
          </ac:spMkLst>
        </pc:spChg>
        <pc:spChg chg="add mod">
          <ac:chgData name="Catarina Capelo Moreira" userId="c0d6b635-4213-4df2-9173-a7239b0b3897" providerId="ADAL" clId="{BA51ADBC-C66E-406B-884D-75B3A234C037}" dt="2025-02-25T12:11:55.392" v="180" actId="1076"/>
          <ac:spMkLst>
            <pc:docMk/>
            <pc:sldMk cId="1977263153" sldId="11914"/>
            <ac:spMk id="13" creationId="{D1B5C1FE-3AC7-4FDB-15A1-45120006D148}"/>
          </ac:spMkLst>
        </pc:spChg>
      </pc:sldChg>
      <pc:sldChg chg="modSp mod">
        <pc:chgData name="Catarina Capelo Moreira" userId="c0d6b635-4213-4df2-9173-a7239b0b3897" providerId="ADAL" clId="{BA51ADBC-C66E-406B-884D-75B3A234C037}" dt="2025-02-25T11:56:13.612" v="21" actId="20577"/>
        <pc:sldMkLst>
          <pc:docMk/>
          <pc:sldMk cId="3795452503" sldId="11916"/>
        </pc:sldMkLst>
        <pc:spChg chg="mod">
          <ac:chgData name="Catarina Capelo Moreira" userId="c0d6b635-4213-4df2-9173-a7239b0b3897" providerId="ADAL" clId="{BA51ADBC-C66E-406B-884D-75B3A234C037}" dt="2025-02-25T11:55:22.994" v="14"/>
          <ac:spMkLst>
            <pc:docMk/>
            <pc:sldMk cId="3795452503" sldId="11916"/>
            <ac:spMk id="11" creationId="{9C781EC3-5967-B825-0E68-ABFDD9EE58E3}"/>
          </ac:spMkLst>
        </pc:spChg>
        <pc:spChg chg="mod">
          <ac:chgData name="Catarina Capelo Moreira" userId="c0d6b635-4213-4df2-9173-a7239b0b3897" providerId="ADAL" clId="{BA51ADBC-C66E-406B-884D-75B3A234C037}" dt="2025-02-25T11:55:56.567" v="19" actId="207"/>
          <ac:spMkLst>
            <pc:docMk/>
            <pc:sldMk cId="3795452503" sldId="11916"/>
            <ac:spMk id="14" creationId="{BE6A120C-383A-0B5E-B2FF-7A24003073DD}"/>
          </ac:spMkLst>
        </pc:spChg>
        <pc:spChg chg="mod">
          <ac:chgData name="Catarina Capelo Moreira" userId="c0d6b635-4213-4df2-9173-a7239b0b3897" providerId="ADAL" clId="{BA51ADBC-C66E-406B-884D-75B3A234C037}" dt="2025-02-25T11:55:34.421" v="16" actId="20577"/>
          <ac:spMkLst>
            <pc:docMk/>
            <pc:sldMk cId="3795452503" sldId="11916"/>
            <ac:spMk id="18" creationId="{E0DE6DA3-A450-7A77-6C43-D8BC8E4CA2F5}"/>
          </ac:spMkLst>
        </pc:spChg>
        <pc:spChg chg="mod">
          <ac:chgData name="Catarina Capelo Moreira" userId="c0d6b635-4213-4df2-9173-a7239b0b3897" providerId="ADAL" clId="{BA51ADBC-C66E-406B-884D-75B3A234C037}" dt="2025-02-25T11:56:13.612" v="21" actId="20577"/>
          <ac:spMkLst>
            <pc:docMk/>
            <pc:sldMk cId="3795452503" sldId="11916"/>
            <ac:spMk id="19" creationId="{C739317B-0787-01B5-E82D-E3CB98079EAB}"/>
          </ac:spMkLst>
        </pc:spChg>
      </pc:sldChg>
      <pc:sldChg chg="modSp mod">
        <pc:chgData name="Catarina Capelo Moreira" userId="c0d6b635-4213-4df2-9173-a7239b0b3897" providerId="ADAL" clId="{BA51ADBC-C66E-406B-884D-75B3A234C037}" dt="2025-02-25T12:18:51.429" v="259"/>
        <pc:sldMkLst>
          <pc:docMk/>
          <pc:sldMk cId="1685376348" sldId="11918"/>
        </pc:sldMkLst>
        <pc:spChg chg="mod">
          <ac:chgData name="Catarina Capelo Moreira" userId="c0d6b635-4213-4df2-9173-a7239b0b3897" providerId="ADAL" clId="{BA51ADBC-C66E-406B-884D-75B3A234C037}" dt="2025-02-25T12:18:51.429" v="259"/>
          <ac:spMkLst>
            <pc:docMk/>
            <pc:sldMk cId="1685376348" sldId="11918"/>
            <ac:spMk id="3" creationId="{71047BF9-4CE2-67AD-0623-93380D564867}"/>
          </ac:spMkLst>
        </pc:spChg>
      </pc:sldChg>
      <pc:sldChg chg="modSp mod">
        <pc:chgData name="Catarina Capelo Moreira" userId="c0d6b635-4213-4df2-9173-a7239b0b3897" providerId="ADAL" clId="{BA51ADBC-C66E-406B-884D-75B3A234C037}" dt="2025-02-25T12:07:56.401" v="120" actId="207"/>
        <pc:sldMkLst>
          <pc:docMk/>
          <pc:sldMk cId="1775440821" sldId="11919"/>
        </pc:sldMkLst>
        <pc:spChg chg="mod">
          <ac:chgData name="Catarina Capelo Moreira" userId="c0d6b635-4213-4df2-9173-a7239b0b3897" providerId="ADAL" clId="{BA51ADBC-C66E-406B-884D-75B3A234C037}" dt="2025-02-25T12:07:56.401" v="120" actId="207"/>
          <ac:spMkLst>
            <pc:docMk/>
            <pc:sldMk cId="1775440821" sldId="11919"/>
            <ac:spMk id="7" creationId="{5467A173-1C9D-15E8-1C2C-15F139A3A95E}"/>
          </ac:spMkLst>
        </pc:spChg>
      </pc:sldChg>
      <pc:sldChg chg="modSp mod">
        <pc:chgData name="Catarina Capelo Moreira" userId="c0d6b635-4213-4df2-9173-a7239b0b3897" providerId="ADAL" clId="{BA51ADBC-C66E-406B-884D-75B3A234C037}" dt="2025-02-25T11:53:52.998" v="4" actId="122"/>
        <pc:sldMkLst>
          <pc:docMk/>
          <pc:sldMk cId="1326345184" sldId="11921"/>
        </pc:sldMkLst>
        <pc:spChg chg="mod">
          <ac:chgData name="Catarina Capelo Moreira" userId="c0d6b635-4213-4df2-9173-a7239b0b3897" providerId="ADAL" clId="{BA51ADBC-C66E-406B-884D-75B3A234C037}" dt="2025-02-25T11:53:52.998" v="4" actId="122"/>
          <ac:spMkLst>
            <pc:docMk/>
            <pc:sldMk cId="1326345184" sldId="11921"/>
            <ac:spMk id="4" creationId="{517FB187-6F17-A241-EF6C-A0C442841FC7}"/>
          </ac:spMkLst>
        </pc:spChg>
      </pc:sldChg>
      <pc:sldChg chg="delSp modSp mod">
        <pc:chgData name="Catarina Capelo Moreira" userId="c0d6b635-4213-4df2-9173-a7239b0b3897" providerId="ADAL" clId="{BA51ADBC-C66E-406B-884D-75B3A234C037}" dt="2025-02-25T12:18:36.113" v="258" actId="1036"/>
        <pc:sldMkLst>
          <pc:docMk/>
          <pc:sldMk cId="2075219322" sldId="11924"/>
        </pc:sldMkLst>
        <pc:spChg chg="mod">
          <ac:chgData name="Catarina Capelo Moreira" userId="c0d6b635-4213-4df2-9173-a7239b0b3897" providerId="ADAL" clId="{BA51ADBC-C66E-406B-884D-75B3A234C037}" dt="2025-02-25T12:17:13.524" v="222"/>
          <ac:spMkLst>
            <pc:docMk/>
            <pc:sldMk cId="2075219322" sldId="11924"/>
            <ac:spMk id="5" creationId="{7D9D65C0-9915-004D-845C-88CA60772C3A}"/>
          </ac:spMkLst>
        </pc:spChg>
        <pc:spChg chg="mod">
          <ac:chgData name="Catarina Capelo Moreira" userId="c0d6b635-4213-4df2-9173-a7239b0b3897" providerId="ADAL" clId="{BA51ADBC-C66E-406B-884D-75B3A234C037}" dt="2025-02-25T12:18:36.113" v="258" actId="1036"/>
          <ac:spMkLst>
            <pc:docMk/>
            <pc:sldMk cId="2075219322" sldId="11924"/>
            <ac:spMk id="6" creationId="{E18D7218-6D82-9819-1282-9046C081918F}"/>
          </ac:spMkLst>
        </pc:spChg>
        <pc:spChg chg="mod">
          <ac:chgData name="Catarina Capelo Moreira" userId="c0d6b635-4213-4df2-9173-a7239b0b3897" providerId="ADAL" clId="{BA51ADBC-C66E-406B-884D-75B3A234C037}" dt="2025-02-25T12:18:36.113" v="258" actId="1036"/>
          <ac:spMkLst>
            <pc:docMk/>
            <pc:sldMk cId="2075219322" sldId="11924"/>
            <ac:spMk id="7" creationId="{9E61924E-8DD5-32AA-7291-AEC137346746}"/>
          </ac:spMkLst>
        </pc:spChg>
        <pc:spChg chg="mod">
          <ac:chgData name="Catarina Capelo Moreira" userId="c0d6b635-4213-4df2-9173-a7239b0b3897" providerId="ADAL" clId="{BA51ADBC-C66E-406B-884D-75B3A234C037}" dt="2025-02-25T12:18:36.113" v="258" actId="1036"/>
          <ac:spMkLst>
            <pc:docMk/>
            <pc:sldMk cId="2075219322" sldId="11924"/>
            <ac:spMk id="8" creationId="{4E2F9760-B20E-AF55-21E9-ECDA18F78174}"/>
          </ac:spMkLst>
        </pc:spChg>
      </pc:sldChg>
      <pc:sldChg chg="modSp mod">
        <pc:chgData name="Catarina Capelo Moreira" userId="c0d6b635-4213-4df2-9173-a7239b0b3897" providerId="ADAL" clId="{BA51ADBC-C66E-406B-884D-75B3A234C037}" dt="2025-02-25T11:57:04.688" v="26"/>
        <pc:sldMkLst>
          <pc:docMk/>
          <pc:sldMk cId="2768436282" sldId="11926"/>
        </pc:sldMkLst>
        <pc:spChg chg="mod">
          <ac:chgData name="Catarina Capelo Moreira" userId="c0d6b635-4213-4df2-9173-a7239b0b3897" providerId="ADAL" clId="{BA51ADBC-C66E-406B-884D-75B3A234C037}" dt="2025-02-25T11:56:33.259" v="23" actId="14100"/>
          <ac:spMkLst>
            <pc:docMk/>
            <pc:sldMk cId="2768436282" sldId="11926"/>
            <ac:spMk id="5" creationId="{08972E34-E982-1ADA-5CD8-35868F38E26E}"/>
          </ac:spMkLst>
        </pc:spChg>
        <pc:spChg chg="mod">
          <ac:chgData name="Catarina Capelo Moreira" userId="c0d6b635-4213-4df2-9173-a7239b0b3897" providerId="ADAL" clId="{BA51ADBC-C66E-406B-884D-75B3A234C037}" dt="2025-02-25T11:56:44.168" v="24"/>
          <ac:spMkLst>
            <pc:docMk/>
            <pc:sldMk cId="2768436282" sldId="11926"/>
            <ac:spMk id="9" creationId="{134F92C7-78B7-5993-EFF3-B1CAB07889E1}"/>
          </ac:spMkLst>
        </pc:spChg>
        <pc:spChg chg="mod">
          <ac:chgData name="Catarina Capelo Moreira" userId="c0d6b635-4213-4df2-9173-a7239b0b3897" providerId="ADAL" clId="{BA51ADBC-C66E-406B-884D-75B3A234C037}" dt="2025-02-25T11:57:04.688" v="26"/>
          <ac:spMkLst>
            <pc:docMk/>
            <pc:sldMk cId="2768436282" sldId="11926"/>
            <ac:spMk id="10" creationId="{348B73BF-438C-1FB2-F252-2785812364A1}"/>
          </ac:spMkLst>
        </pc:spChg>
      </pc:sldChg>
    </pc:docChg>
  </pc:docChgLst>
  <pc:docChgLst>
    <pc:chgData name="Catarina Capelo Moreira" userId="c0d6b635-4213-4df2-9173-a7239b0b3897" providerId="ADAL" clId="{8808C0CE-6DEF-46CB-A1A1-DA69621CF0A3}"/>
    <pc:docChg chg="undo custSel modSld">
      <pc:chgData name="Catarina Capelo Moreira" userId="c0d6b635-4213-4df2-9173-a7239b0b3897" providerId="ADAL" clId="{8808C0CE-6DEF-46CB-A1A1-DA69621CF0A3}" dt="2025-02-27T09:58:02.050" v="237"/>
      <pc:docMkLst>
        <pc:docMk/>
      </pc:docMkLst>
      <pc:sldChg chg="modSp mod">
        <pc:chgData name="Catarina Capelo Moreira" userId="c0d6b635-4213-4df2-9173-a7239b0b3897" providerId="ADAL" clId="{8808C0CE-6DEF-46CB-A1A1-DA69621CF0A3}" dt="2025-02-25T13:17:17.146" v="9"/>
        <pc:sldMkLst>
          <pc:docMk/>
          <pc:sldMk cId="286134321" sldId="258"/>
        </pc:sldMkLst>
        <pc:spChg chg="mod">
          <ac:chgData name="Catarina Capelo Moreira" userId="c0d6b635-4213-4df2-9173-a7239b0b3897" providerId="ADAL" clId="{8808C0CE-6DEF-46CB-A1A1-DA69621CF0A3}" dt="2025-02-25T13:17:17.146" v="9"/>
          <ac:spMkLst>
            <pc:docMk/>
            <pc:sldMk cId="286134321" sldId="258"/>
            <ac:spMk id="4" creationId="{1465C6AA-D59D-3CAB-5BF5-A3658FE52AA3}"/>
          </ac:spMkLst>
        </pc:spChg>
      </pc:sldChg>
      <pc:sldChg chg="modSp mod">
        <pc:chgData name="Catarina Capelo Moreira" userId="c0d6b635-4213-4df2-9173-a7239b0b3897" providerId="ADAL" clId="{8808C0CE-6DEF-46CB-A1A1-DA69621CF0A3}" dt="2025-02-25T13:24:14.466" v="31"/>
        <pc:sldMkLst>
          <pc:docMk/>
          <pc:sldMk cId="827981823" sldId="11827"/>
        </pc:sldMkLst>
        <pc:spChg chg="mod">
          <ac:chgData name="Catarina Capelo Moreira" userId="c0d6b635-4213-4df2-9173-a7239b0b3897" providerId="ADAL" clId="{8808C0CE-6DEF-46CB-A1A1-DA69621CF0A3}" dt="2025-02-25T13:22:28.172" v="26"/>
          <ac:spMkLst>
            <pc:docMk/>
            <pc:sldMk cId="827981823" sldId="11827"/>
            <ac:spMk id="3" creationId="{3A622D51-F54D-56DB-9610-10F03619CF9E}"/>
          </ac:spMkLst>
        </pc:spChg>
        <pc:spChg chg="mod">
          <ac:chgData name="Catarina Capelo Moreira" userId="c0d6b635-4213-4df2-9173-a7239b0b3897" providerId="ADAL" clId="{8808C0CE-6DEF-46CB-A1A1-DA69621CF0A3}" dt="2025-02-25T13:24:14.466" v="31"/>
          <ac:spMkLst>
            <pc:docMk/>
            <pc:sldMk cId="827981823" sldId="11827"/>
            <ac:spMk id="6" creationId="{FC022AEC-AEC8-EC5A-70AA-6663D5B8A96A}"/>
          </ac:spMkLst>
        </pc:spChg>
        <pc:spChg chg="mod">
          <ac:chgData name="Catarina Capelo Moreira" userId="c0d6b635-4213-4df2-9173-a7239b0b3897" providerId="ADAL" clId="{8808C0CE-6DEF-46CB-A1A1-DA69621CF0A3}" dt="2025-02-25T13:23:57.354" v="30"/>
          <ac:spMkLst>
            <pc:docMk/>
            <pc:sldMk cId="827981823" sldId="11827"/>
            <ac:spMk id="13" creationId="{8AFD55EF-09DF-647D-D0E6-B4DB0740BF33}"/>
          </ac:spMkLst>
        </pc:spChg>
        <pc:spChg chg="mod">
          <ac:chgData name="Catarina Capelo Moreira" userId="c0d6b635-4213-4df2-9173-a7239b0b3897" providerId="ADAL" clId="{8808C0CE-6DEF-46CB-A1A1-DA69621CF0A3}" dt="2025-02-25T13:23:22.463" v="29"/>
          <ac:spMkLst>
            <pc:docMk/>
            <pc:sldMk cId="827981823" sldId="11827"/>
            <ac:spMk id="17" creationId="{A53F79EA-F038-AFE2-6F42-73ACB3A7DE10}"/>
          </ac:spMkLst>
        </pc:spChg>
        <pc:graphicFrameChg chg="mod">
          <ac:chgData name="Catarina Capelo Moreira" userId="c0d6b635-4213-4df2-9173-a7239b0b3897" providerId="ADAL" clId="{8808C0CE-6DEF-46CB-A1A1-DA69621CF0A3}" dt="2025-02-25T13:23:07.869" v="28"/>
          <ac:graphicFrameMkLst>
            <pc:docMk/>
            <pc:sldMk cId="827981823" sldId="11827"/>
            <ac:graphicFrameMk id="16" creationId="{1B78C495-ABB7-11E0-BBBA-3B7BD0EDCC5C}"/>
          </ac:graphicFrameMkLst>
        </pc:graphicFrameChg>
      </pc:sldChg>
      <pc:sldChg chg="modSp mod">
        <pc:chgData name="Catarina Capelo Moreira" userId="c0d6b635-4213-4df2-9173-a7239b0b3897" providerId="ADAL" clId="{8808C0CE-6DEF-46CB-A1A1-DA69621CF0A3}" dt="2025-02-25T13:27:16.508" v="56"/>
        <pc:sldMkLst>
          <pc:docMk/>
          <pc:sldMk cId="1614029711" sldId="11828"/>
        </pc:sldMkLst>
        <pc:spChg chg="mod">
          <ac:chgData name="Catarina Capelo Moreira" userId="c0d6b635-4213-4df2-9173-a7239b0b3897" providerId="ADAL" clId="{8808C0CE-6DEF-46CB-A1A1-DA69621CF0A3}" dt="2025-02-25T13:26:30.518" v="51" actId="14100"/>
          <ac:spMkLst>
            <pc:docMk/>
            <pc:sldMk cId="1614029711" sldId="11828"/>
            <ac:spMk id="2" creationId="{A3C20133-B911-FF04-85B3-AA8BF593D35B}"/>
          </ac:spMkLst>
        </pc:spChg>
        <pc:spChg chg="mod">
          <ac:chgData name="Catarina Capelo Moreira" userId="c0d6b635-4213-4df2-9173-a7239b0b3897" providerId="ADAL" clId="{8808C0CE-6DEF-46CB-A1A1-DA69621CF0A3}" dt="2025-02-25T13:24:42.737" v="37" actId="20577"/>
          <ac:spMkLst>
            <pc:docMk/>
            <pc:sldMk cId="1614029711" sldId="11828"/>
            <ac:spMk id="3" creationId="{B8FAE586-033D-C620-AF47-397573C9F21E}"/>
          </ac:spMkLst>
        </pc:spChg>
        <pc:spChg chg="mod">
          <ac:chgData name="Catarina Capelo Moreira" userId="c0d6b635-4213-4df2-9173-a7239b0b3897" providerId="ADAL" clId="{8808C0CE-6DEF-46CB-A1A1-DA69621CF0A3}" dt="2025-02-25T13:25:45.310" v="46" actId="20577"/>
          <ac:spMkLst>
            <pc:docMk/>
            <pc:sldMk cId="1614029711" sldId="11828"/>
            <ac:spMk id="5" creationId="{43D3EE07-8205-8166-D4BE-8891F3D4DE87}"/>
          </ac:spMkLst>
        </pc:spChg>
        <pc:spChg chg="mod">
          <ac:chgData name="Catarina Capelo Moreira" userId="c0d6b635-4213-4df2-9173-a7239b0b3897" providerId="ADAL" clId="{8808C0CE-6DEF-46CB-A1A1-DA69621CF0A3}" dt="2025-02-25T13:25:21.465" v="40"/>
          <ac:spMkLst>
            <pc:docMk/>
            <pc:sldMk cId="1614029711" sldId="11828"/>
            <ac:spMk id="6" creationId="{C06061AF-64D9-100F-F00B-A9D99E65FBD4}"/>
          </ac:spMkLst>
        </pc:spChg>
        <pc:spChg chg="mod">
          <ac:chgData name="Catarina Capelo Moreira" userId="c0d6b635-4213-4df2-9173-a7239b0b3897" providerId="ADAL" clId="{8808C0CE-6DEF-46CB-A1A1-DA69621CF0A3}" dt="2025-02-25T13:25:17.556" v="39"/>
          <ac:spMkLst>
            <pc:docMk/>
            <pc:sldMk cId="1614029711" sldId="11828"/>
            <ac:spMk id="7" creationId="{A4A674F6-C4E3-0D96-3157-F5A4D7953E5D}"/>
          </ac:spMkLst>
        </pc:spChg>
        <pc:spChg chg="mod">
          <ac:chgData name="Catarina Capelo Moreira" userId="c0d6b635-4213-4df2-9173-a7239b0b3897" providerId="ADAL" clId="{8808C0CE-6DEF-46CB-A1A1-DA69621CF0A3}" dt="2025-02-25T13:26:04.299" v="48" actId="14100"/>
          <ac:spMkLst>
            <pc:docMk/>
            <pc:sldMk cId="1614029711" sldId="11828"/>
            <ac:spMk id="10" creationId="{0AFE78FB-7852-5ABB-F3EE-F63F7FCB3519}"/>
          </ac:spMkLst>
        </pc:spChg>
        <pc:spChg chg="mod">
          <ac:chgData name="Catarina Capelo Moreira" userId="c0d6b635-4213-4df2-9173-a7239b0b3897" providerId="ADAL" clId="{8808C0CE-6DEF-46CB-A1A1-DA69621CF0A3}" dt="2025-02-25T13:26:17.603" v="49"/>
          <ac:spMkLst>
            <pc:docMk/>
            <pc:sldMk cId="1614029711" sldId="11828"/>
            <ac:spMk id="11" creationId="{0772E968-9E32-EF8B-4785-49B43241B933}"/>
          </ac:spMkLst>
        </pc:spChg>
        <pc:spChg chg="mod">
          <ac:chgData name="Catarina Capelo Moreira" userId="c0d6b635-4213-4df2-9173-a7239b0b3897" providerId="ADAL" clId="{8808C0CE-6DEF-46CB-A1A1-DA69621CF0A3}" dt="2025-02-25T13:27:16.508" v="56"/>
          <ac:spMkLst>
            <pc:docMk/>
            <pc:sldMk cId="1614029711" sldId="11828"/>
            <ac:spMk id="12" creationId="{19D25962-1A9F-D63B-5CFA-707BF10B346E}"/>
          </ac:spMkLst>
        </pc:spChg>
        <pc:spChg chg="mod">
          <ac:chgData name="Catarina Capelo Moreira" userId="c0d6b635-4213-4df2-9173-a7239b0b3897" providerId="ADAL" clId="{8808C0CE-6DEF-46CB-A1A1-DA69621CF0A3}" dt="2025-02-25T13:25:37.398" v="42" actId="14100"/>
          <ac:spMkLst>
            <pc:docMk/>
            <pc:sldMk cId="1614029711" sldId="11828"/>
            <ac:spMk id="13" creationId="{10D2F4A5-9349-2DE4-DAB3-4EEEFA5B7EBA}"/>
          </ac:spMkLst>
        </pc:spChg>
        <pc:graphicFrameChg chg="mod">
          <ac:chgData name="Catarina Capelo Moreira" userId="c0d6b635-4213-4df2-9173-a7239b0b3897" providerId="ADAL" clId="{8808C0CE-6DEF-46CB-A1A1-DA69621CF0A3}" dt="2025-02-25T13:25:01.912" v="38"/>
          <ac:graphicFrameMkLst>
            <pc:docMk/>
            <pc:sldMk cId="1614029711" sldId="11828"/>
            <ac:graphicFrameMk id="4" creationId="{7F86F4C5-24DF-6CBE-44EE-088702F48805}"/>
          </ac:graphicFrameMkLst>
        </pc:graphicFrameChg>
      </pc:sldChg>
      <pc:sldChg chg="modSp mod modAnim">
        <pc:chgData name="Catarina Capelo Moreira" userId="c0d6b635-4213-4df2-9173-a7239b0b3897" providerId="ADAL" clId="{8808C0CE-6DEF-46CB-A1A1-DA69621CF0A3}" dt="2025-02-25T13:16:38.215" v="4"/>
        <pc:sldMkLst>
          <pc:docMk/>
          <pc:sldMk cId="3669869927" sldId="11845"/>
        </pc:sldMkLst>
        <pc:spChg chg="mod">
          <ac:chgData name="Catarina Capelo Moreira" userId="c0d6b635-4213-4df2-9173-a7239b0b3897" providerId="ADAL" clId="{8808C0CE-6DEF-46CB-A1A1-DA69621CF0A3}" dt="2025-02-25T13:16:23.593" v="3"/>
          <ac:spMkLst>
            <pc:docMk/>
            <pc:sldMk cId="3669869927" sldId="11845"/>
            <ac:spMk id="3" creationId="{0300BEC4-CA7F-3ABC-0D24-3DB5630B2DA1}"/>
          </ac:spMkLst>
        </pc:spChg>
        <pc:spChg chg="mod">
          <ac:chgData name="Catarina Capelo Moreira" userId="c0d6b635-4213-4df2-9173-a7239b0b3897" providerId="ADAL" clId="{8808C0CE-6DEF-46CB-A1A1-DA69621CF0A3}" dt="2025-02-25T13:16:38.215" v="4"/>
          <ac:spMkLst>
            <pc:docMk/>
            <pc:sldMk cId="3669869927" sldId="11845"/>
            <ac:spMk id="4" creationId="{3306016E-EE39-9AF4-27EA-599DD6930CDE}"/>
          </ac:spMkLst>
        </pc:spChg>
      </pc:sldChg>
      <pc:sldChg chg="modSp mod">
        <pc:chgData name="Catarina Capelo Moreira" userId="c0d6b635-4213-4df2-9173-a7239b0b3897" providerId="ADAL" clId="{8808C0CE-6DEF-46CB-A1A1-DA69621CF0A3}" dt="2025-02-25T13:15:51.922" v="0"/>
        <pc:sldMkLst>
          <pc:docMk/>
          <pc:sldMk cId="3819879650" sldId="11899"/>
        </pc:sldMkLst>
        <pc:spChg chg="mod">
          <ac:chgData name="Catarina Capelo Moreira" userId="c0d6b635-4213-4df2-9173-a7239b0b3897" providerId="ADAL" clId="{8808C0CE-6DEF-46CB-A1A1-DA69621CF0A3}" dt="2025-02-25T13:15:51.922" v="0"/>
          <ac:spMkLst>
            <pc:docMk/>
            <pc:sldMk cId="3819879650" sldId="11899"/>
            <ac:spMk id="5" creationId="{51751B57-83D4-192B-FC08-07E80D75C51F}"/>
          </ac:spMkLst>
        </pc:spChg>
      </pc:sldChg>
      <pc:sldChg chg="addSp delSp modSp mod">
        <pc:chgData name="Catarina Capelo Moreira" userId="c0d6b635-4213-4df2-9173-a7239b0b3897" providerId="ADAL" clId="{8808C0CE-6DEF-46CB-A1A1-DA69621CF0A3}" dt="2025-02-25T13:38:54.164" v="201" actId="1076"/>
        <pc:sldMkLst>
          <pc:docMk/>
          <pc:sldMk cId="3466604330" sldId="11901"/>
        </pc:sldMkLst>
        <pc:spChg chg="mod">
          <ac:chgData name="Catarina Capelo Moreira" userId="c0d6b635-4213-4df2-9173-a7239b0b3897" providerId="ADAL" clId="{8808C0CE-6DEF-46CB-A1A1-DA69621CF0A3}" dt="2025-02-25T13:38:54.164" v="201" actId="1076"/>
          <ac:spMkLst>
            <pc:docMk/>
            <pc:sldMk cId="3466604330" sldId="11901"/>
            <ac:spMk id="7" creationId="{1B3CE7FE-15D7-30AD-6491-5A4AEAF231C5}"/>
          </ac:spMkLst>
        </pc:spChg>
        <pc:picChg chg="add mod">
          <ac:chgData name="Catarina Capelo Moreira" userId="c0d6b635-4213-4df2-9173-a7239b0b3897" providerId="ADAL" clId="{8808C0CE-6DEF-46CB-A1A1-DA69621CF0A3}" dt="2025-02-25T13:38:11.328" v="196" actId="1076"/>
          <ac:picMkLst>
            <pc:docMk/>
            <pc:sldMk cId="3466604330" sldId="11901"/>
            <ac:picMk id="2" creationId="{517F3B02-9023-F945-755F-884A1EBCFB57}"/>
          </ac:picMkLst>
        </pc:picChg>
      </pc:sldChg>
      <pc:sldChg chg="modSp mod">
        <pc:chgData name="Catarina Capelo Moreira" userId="c0d6b635-4213-4df2-9173-a7239b0b3897" providerId="ADAL" clId="{8808C0CE-6DEF-46CB-A1A1-DA69621CF0A3}" dt="2025-02-25T13:27:49.773" v="64"/>
        <pc:sldMkLst>
          <pc:docMk/>
          <pc:sldMk cId="1969409088" sldId="11902"/>
        </pc:sldMkLst>
        <pc:spChg chg="mod">
          <ac:chgData name="Catarina Capelo Moreira" userId="c0d6b635-4213-4df2-9173-a7239b0b3897" providerId="ADAL" clId="{8808C0CE-6DEF-46CB-A1A1-DA69621CF0A3}" dt="2025-02-25T13:27:32.431" v="58"/>
          <ac:spMkLst>
            <pc:docMk/>
            <pc:sldMk cId="1969409088" sldId="11902"/>
            <ac:spMk id="4" creationId="{F7F58253-4F35-C2D7-0257-BD39753C8BB9}"/>
          </ac:spMkLst>
        </pc:spChg>
        <pc:spChg chg="mod">
          <ac:chgData name="Catarina Capelo Moreira" userId="c0d6b635-4213-4df2-9173-a7239b0b3897" providerId="ADAL" clId="{8808C0CE-6DEF-46CB-A1A1-DA69621CF0A3}" dt="2025-02-25T13:27:49.773" v="64"/>
          <ac:spMkLst>
            <pc:docMk/>
            <pc:sldMk cId="1969409088" sldId="11902"/>
            <ac:spMk id="7" creationId="{063FC77E-7882-3E58-3FF3-06AB8083CD0E}"/>
          </ac:spMkLst>
        </pc:spChg>
        <pc:spChg chg="mod">
          <ac:chgData name="Catarina Capelo Moreira" userId="c0d6b635-4213-4df2-9173-a7239b0b3897" providerId="ADAL" clId="{8808C0CE-6DEF-46CB-A1A1-DA69621CF0A3}" dt="2025-02-25T13:27:35.700" v="63" actId="20577"/>
          <ac:spMkLst>
            <pc:docMk/>
            <pc:sldMk cId="1969409088" sldId="11902"/>
            <ac:spMk id="10" creationId="{018F3B98-9DAA-EEE1-8AF8-55B573FC1E94}"/>
          </ac:spMkLst>
        </pc:spChg>
      </pc:sldChg>
      <pc:sldChg chg="modSp mod">
        <pc:chgData name="Catarina Capelo Moreira" userId="c0d6b635-4213-4df2-9173-a7239b0b3897" providerId="ADAL" clId="{8808C0CE-6DEF-46CB-A1A1-DA69621CF0A3}" dt="2025-02-25T15:46:33.184" v="228" actId="1076"/>
        <pc:sldMkLst>
          <pc:docMk/>
          <pc:sldMk cId="3951361858" sldId="11904"/>
        </pc:sldMkLst>
        <pc:spChg chg="mod">
          <ac:chgData name="Catarina Capelo Moreira" userId="c0d6b635-4213-4df2-9173-a7239b0b3897" providerId="ADAL" clId="{8808C0CE-6DEF-46CB-A1A1-DA69621CF0A3}" dt="2025-02-25T15:46:33.184" v="228" actId="1076"/>
          <ac:spMkLst>
            <pc:docMk/>
            <pc:sldMk cId="3951361858" sldId="11904"/>
            <ac:spMk id="3" creationId="{98FDFF59-6229-6D73-B82F-143956F3D6F6}"/>
          </ac:spMkLst>
        </pc:spChg>
        <pc:spChg chg="mod">
          <ac:chgData name="Catarina Capelo Moreira" userId="c0d6b635-4213-4df2-9173-a7239b0b3897" providerId="ADAL" clId="{8808C0CE-6DEF-46CB-A1A1-DA69621CF0A3}" dt="2025-02-25T13:29:03.953" v="82" actId="1036"/>
          <ac:spMkLst>
            <pc:docMk/>
            <pc:sldMk cId="3951361858" sldId="11904"/>
            <ac:spMk id="5" creationId="{4CE6E25D-6DAB-98E8-B5A7-93CF2EDE6CF4}"/>
          </ac:spMkLst>
        </pc:spChg>
        <pc:spChg chg="mod">
          <ac:chgData name="Catarina Capelo Moreira" userId="c0d6b635-4213-4df2-9173-a7239b0b3897" providerId="ADAL" clId="{8808C0CE-6DEF-46CB-A1A1-DA69621CF0A3}" dt="2025-02-25T13:30:14.783" v="118" actId="20577"/>
          <ac:spMkLst>
            <pc:docMk/>
            <pc:sldMk cId="3951361858" sldId="11904"/>
            <ac:spMk id="8" creationId="{0EE0A1CA-0337-B15D-75CF-35EDC81EA41C}"/>
          </ac:spMkLst>
        </pc:spChg>
        <pc:spChg chg="mod">
          <ac:chgData name="Catarina Capelo Moreira" userId="c0d6b635-4213-4df2-9173-a7239b0b3897" providerId="ADAL" clId="{8808C0CE-6DEF-46CB-A1A1-DA69621CF0A3}" dt="2025-02-25T13:30:10.550" v="111" actId="20577"/>
          <ac:spMkLst>
            <pc:docMk/>
            <pc:sldMk cId="3951361858" sldId="11904"/>
            <ac:spMk id="9" creationId="{A07D04BC-5842-CDF8-EF49-29339E291FCC}"/>
          </ac:spMkLst>
        </pc:spChg>
      </pc:sldChg>
      <pc:sldChg chg="addSp delSp modSp mod">
        <pc:chgData name="Catarina Capelo Moreira" userId="c0d6b635-4213-4df2-9173-a7239b0b3897" providerId="ADAL" clId="{8808C0CE-6DEF-46CB-A1A1-DA69621CF0A3}" dt="2025-02-25T13:31:14.102" v="166" actId="1037"/>
        <pc:sldMkLst>
          <pc:docMk/>
          <pc:sldMk cId="1160155610" sldId="11909"/>
        </pc:sldMkLst>
        <pc:spChg chg="mod">
          <ac:chgData name="Catarina Capelo Moreira" userId="c0d6b635-4213-4df2-9173-a7239b0b3897" providerId="ADAL" clId="{8808C0CE-6DEF-46CB-A1A1-DA69621CF0A3}" dt="2025-02-25T13:31:14.102" v="166" actId="1037"/>
          <ac:spMkLst>
            <pc:docMk/>
            <pc:sldMk cId="1160155610" sldId="11909"/>
            <ac:spMk id="4" creationId="{B9D2F8FF-6FC2-A73D-C6B5-C69DEF3DDB2E}"/>
          </ac:spMkLst>
        </pc:spChg>
        <pc:spChg chg="add mod">
          <ac:chgData name="Catarina Capelo Moreira" userId="c0d6b635-4213-4df2-9173-a7239b0b3897" providerId="ADAL" clId="{8808C0CE-6DEF-46CB-A1A1-DA69621CF0A3}" dt="2025-02-25T13:29:23.484" v="88"/>
          <ac:spMkLst>
            <pc:docMk/>
            <pc:sldMk cId="1160155610" sldId="11909"/>
            <ac:spMk id="6" creationId="{03212C28-F794-ACB5-E306-64CDD7C0C09B}"/>
          </ac:spMkLst>
        </pc:spChg>
      </pc:sldChg>
      <pc:sldChg chg="modSp mod">
        <pc:chgData name="Catarina Capelo Moreira" userId="c0d6b635-4213-4df2-9173-a7239b0b3897" providerId="ADAL" clId="{8808C0CE-6DEF-46CB-A1A1-DA69621CF0A3}" dt="2025-02-25T13:33:23.378" v="187"/>
        <pc:sldMkLst>
          <pc:docMk/>
          <pc:sldMk cId="2958681893" sldId="11910"/>
        </pc:sldMkLst>
        <pc:spChg chg="mod">
          <ac:chgData name="Catarina Capelo Moreira" userId="c0d6b635-4213-4df2-9173-a7239b0b3897" providerId="ADAL" clId="{8808C0CE-6DEF-46CB-A1A1-DA69621CF0A3}" dt="2025-02-25T13:31:40.778" v="176" actId="1036"/>
          <ac:spMkLst>
            <pc:docMk/>
            <pc:sldMk cId="2958681893" sldId="11910"/>
            <ac:spMk id="4" creationId="{126F29DE-75E6-21B7-C16B-51FD5C0E2A74}"/>
          </ac:spMkLst>
        </pc:spChg>
        <pc:spChg chg="mod">
          <ac:chgData name="Catarina Capelo Moreira" userId="c0d6b635-4213-4df2-9173-a7239b0b3897" providerId="ADAL" clId="{8808C0CE-6DEF-46CB-A1A1-DA69621CF0A3}" dt="2025-02-25T13:32:47.644" v="183"/>
          <ac:spMkLst>
            <pc:docMk/>
            <pc:sldMk cId="2958681893" sldId="11910"/>
            <ac:spMk id="8" creationId="{B6D8EA0C-7C0C-30CA-84E1-C53FAA0A45DB}"/>
          </ac:spMkLst>
        </pc:spChg>
        <pc:spChg chg="mod">
          <ac:chgData name="Catarina Capelo Moreira" userId="c0d6b635-4213-4df2-9173-a7239b0b3897" providerId="ADAL" clId="{8808C0CE-6DEF-46CB-A1A1-DA69621CF0A3}" dt="2025-02-25T13:33:23.378" v="187"/>
          <ac:spMkLst>
            <pc:docMk/>
            <pc:sldMk cId="2958681893" sldId="11910"/>
            <ac:spMk id="9" creationId="{FA070F02-39C8-A11D-695B-82DED00E8CED}"/>
          </ac:spMkLst>
        </pc:spChg>
      </pc:sldChg>
      <pc:sldChg chg="modSp mod">
        <pc:chgData name="Catarina Capelo Moreira" userId="c0d6b635-4213-4df2-9173-a7239b0b3897" providerId="ADAL" clId="{8808C0CE-6DEF-46CB-A1A1-DA69621CF0A3}" dt="2025-02-25T13:35:11.374" v="192" actId="20577"/>
        <pc:sldMkLst>
          <pc:docMk/>
          <pc:sldMk cId="2472924195" sldId="11911"/>
        </pc:sldMkLst>
        <pc:spChg chg="mod">
          <ac:chgData name="Catarina Capelo Moreira" userId="c0d6b635-4213-4df2-9173-a7239b0b3897" providerId="ADAL" clId="{8808C0CE-6DEF-46CB-A1A1-DA69621CF0A3}" dt="2025-02-25T13:35:11.374" v="192" actId="20577"/>
          <ac:spMkLst>
            <pc:docMk/>
            <pc:sldMk cId="2472924195" sldId="11911"/>
            <ac:spMk id="7" creationId="{D24C4A10-13F7-FF8B-ABFE-4243A93EA0DE}"/>
          </ac:spMkLst>
        </pc:spChg>
        <pc:spChg chg="mod">
          <ac:chgData name="Catarina Capelo Moreira" userId="c0d6b635-4213-4df2-9173-a7239b0b3897" providerId="ADAL" clId="{8808C0CE-6DEF-46CB-A1A1-DA69621CF0A3}" dt="2025-02-25T13:34:51.399" v="188"/>
          <ac:spMkLst>
            <pc:docMk/>
            <pc:sldMk cId="2472924195" sldId="11911"/>
            <ac:spMk id="9" creationId="{2B27E81E-F64C-634A-08A0-36F4CEA9975C}"/>
          </ac:spMkLst>
        </pc:spChg>
      </pc:sldChg>
      <pc:sldChg chg="modSp mod">
        <pc:chgData name="Catarina Capelo Moreira" userId="c0d6b635-4213-4df2-9173-a7239b0b3897" providerId="ADAL" clId="{8808C0CE-6DEF-46CB-A1A1-DA69621CF0A3}" dt="2025-02-25T13:39:18.119" v="204" actId="20577"/>
        <pc:sldMkLst>
          <pc:docMk/>
          <pc:sldMk cId="1600687478" sldId="11912"/>
        </pc:sldMkLst>
        <pc:spChg chg="mod">
          <ac:chgData name="Catarina Capelo Moreira" userId="c0d6b635-4213-4df2-9173-a7239b0b3897" providerId="ADAL" clId="{8808C0CE-6DEF-46CB-A1A1-DA69621CF0A3}" dt="2025-02-25T13:39:18.119" v="204" actId="20577"/>
          <ac:spMkLst>
            <pc:docMk/>
            <pc:sldMk cId="1600687478" sldId="11912"/>
            <ac:spMk id="4" creationId="{3AE49737-42A3-DA38-5591-5F0036FF1D88}"/>
          </ac:spMkLst>
        </pc:spChg>
      </pc:sldChg>
      <pc:sldChg chg="addSp delSp modSp mod">
        <pc:chgData name="Catarina Capelo Moreira" userId="c0d6b635-4213-4df2-9173-a7239b0b3897" providerId="ADAL" clId="{8808C0CE-6DEF-46CB-A1A1-DA69621CF0A3}" dt="2025-02-25T15:46:40.848" v="230"/>
        <pc:sldMkLst>
          <pc:docMk/>
          <pc:sldMk cId="2923919430" sldId="11913"/>
        </pc:sldMkLst>
        <pc:spChg chg="add mod">
          <ac:chgData name="Catarina Capelo Moreira" userId="c0d6b635-4213-4df2-9173-a7239b0b3897" providerId="ADAL" clId="{8808C0CE-6DEF-46CB-A1A1-DA69621CF0A3}" dt="2025-02-25T13:29:11.873" v="84"/>
          <ac:spMkLst>
            <pc:docMk/>
            <pc:sldMk cId="2923919430" sldId="11913"/>
            <ac:spMk id="3" creationId="{8445D781-4065-F750-1DF3-8369C950ED24}"/>
          </ac:spMkLst>
        </pc:spChg>
        <pc:spChg chg="add mod">
          <ac:chgData name="Catarina Capelo Moreira" userId="c0d6b635-4213-4df2-9173-a7239b0b3897" providerId="ADAL" clId="{8808C0CE-6DEF-46CB-A1A1-DA69621CF0A3}" dt="2025-02-25T15:46:40.848" v="230"/>
          <ac:spMkLst>
            <pc:docMk/>
            <pc:sldMk cId="2923919430" sldId="11913"/>
            <ac:spMk id="5" creationId="{BEBC9AD7-CCE2-CA8E-3511-4CEF24A452F9}"/>
          </ac:spMkLst>
        </pc:spChg>
        <pc:spChg chg="mod">
          <ac:chgData name="Catarina Capelo Moreira" userId="c0d6b635-4213-4df2-9173-a7239b0b3897" providerId="ADAL" clId="{8808C0CE-6DEF-46CB-A1A1-DA69621CF0A3}" dt="2025-02-25T13:30:22.918" v="131" actId="20577"/>
          <ac:spMkLst>
            <pc:docMk/>
            <pc:sldMk cId="2923919430" sldId="11913"/>
            <ac:spMk id="12" creationId="{E32BBA66-D80E-27CB-EEAF-17397013E3D2}"/>
          </ac:spMkLst>
        </pc:spChg>
        <pc:spChg chg="mod">
          <ac:chgData name="Catarina Capelo Moreira" userId="c0d6b635-4213-4df2-9173-a7239b0b3897" providerId="ADAL" clId="{8808C0CE-6DEF-46CB-A1A1-DA69621CF0A3}" dt="2025-02-25T13:30:19.709" v="124" actId="20577"/>
          <ac:spMkLst>
            <pc:docMk/>
            <pc:sldMk cId="2923919430" sldId="11913"/>
            <ac:spMk id="13" creationId="{0ADE3342-C101-1D26-D8F0-A5645E3591C1}"/>
          </ac:spMkLst>
        </pc:spChg>
      </pc:sldChg>
      <pc:sldChg chg="addSp delSp modSp mod">
        <pc:chgData name="Catarina Capelo Moreira" userId="c0d6b635-4213-4df2-9173-a7239b0b3897" providerId="ADAL" clId="{8808C0CE-6DEF-46CB-A1A1-DA69621CF0A3}" dt="2025-02-25T15:46:45.395" v="232"/>
        <pc:sldMkLst>
          <pc:docMk/>
          <pc:sldMk cId="1977263153" sldId="11914"/>
        </pc:sldMkLst>
        <pc:spChg chg="add mod">
          <ac:chgData name="Catarina Capelo Moreira" userId="c0d6b635-4213-4df2-9173-a7239b0b3897" providerId="ADAL" clId="{8808C0CE-6DEF-46CB-A1A1-DA69621CF0A3}" dt="2025-02-25T13:29:17.613" v="86"/>
          <ac:spMkLst>
            <pc:docMk/>
            <pc:sldMk cId="1977263153" sldId="11914"/>
            <ac:spMk id="5" creationId="{142F7236-6C23-6BCB-07E9-B72D11EC3FAD}"/>
          </ac:spMkLst>
        </pc:spChg>
        <pc:spChg chg="add mod">
          <ac:chgData name="Catarina Capelo Moreira" userId="c0d6b635-4213-4df2-9173-a7239b0b3897" providerId="ADAL" clId="{8808C0CE-6DEF-46CB-A1A1-DA69621CF0A3}" dt="2025-02-25T15:46:45.395" v="232"/>
          <ac:spMkLst>
            <pc:docMk/>
            <pc:sldMk cId="1977263153" sldId="11914"/>
            <ac:spMk id="6" creationId="{E037E4E4-E276-B363-50F3-E5471296FC95}"/>
          </ac:spMkLst>
        </pc:spChg>
        <pc:spChg chg="mod">
          <ac:chgData name="Catarina Capelo Moreira" userId="c0d6b635-4213-4df2-9173-a7239b0b3897" providerId="ADAL" clId="{8808C0CE-6DEF-46CB-A1A1-DA69621CF0A3}" dt="2025-02-25T13:30:30.761" v="144" actId="20577"/>
          <ac:spMkLst>
            <pc:docMk/>
            <pc:sldMk cId="1977263153" sldId="11914"/>
            <ac:spMk id="10" creationId="{35616937-1650-E493-6731-308FA5EA6735}"/>
          </ac:spMkLst>
        </pc:spChg>
        <pc:spChg chg="mod">
          <ac:chgData name="Catarina Capelo Moreira" userId="c0d6b635-4213-4df2-9173-a7239b0b3897" providerId="ADAL" clId="{8808C0CE-6DEF-46CB-A1A1-DA69621CF0A3}" dt="2025-02-25T13:30:27.415" v="137" actId="20577"/>
          <ac:spMkLst>
            <pc:docMk/>
            <pc:sldMk cId="1977263153" sldId="11914"/>
            <ac:spMk id="13" creationId="{D1B5C1FE-3AC7-4FDB-15A1-45120006D148}"/>
          </ac:spMkLst>
        </pc:spChg>
      </pc:sldChg>
      <pc:sldChg chg="modSp mod">
        <pc:chgData name="Catarina Capelo Moreira" userId="c0d6b635-4213-4df2-9173-a7239b0b3897" providerId="ADAL" clId="{8808C0CE-6DEF-46CB-A1A1-DA69621CF0A3}" dt="2025-02-25T13:20:25.566" v="17"/>
        <pc:sldMkLst>
          <pc:docMk/>
          <pc:sldMk cId="3795452503" sldId="11916"/>
        </pc:sldMkLst>
        <pc:spChg chg="mod">
          <ac:chgData name="Catarina Capelo Moreira" userId="c0d6b635-4213-4df2-9173-a7239b0b3897" providerId="ADAL" clId="{8808C0CE-6DEF-46CB-A1A1-DA69621CF0A3}" dt="2025-02-25T13:19:30.851" v="11" actId="20577"/>
          <ac:spMkLst>
            <pc:docMk/>
            <pc:sldMk cId="3795452503" sldId="11916"/>
            <ac:spMk id="11" creationId="{9C781EC3-5967-B825-0E68-ABFDD9EE58E3}"/>
          </ac:spMkLst>
        </pc:spChg>
        <pc:spChg chg="mod">
          <ac:chgData name="Catarina Capelo Moreira" userId="c0d6b635-4213-4df2-9173-a7239b0b3897" providerId="ADAL" clId="{8808C0CE-6DEF-46CB-A1A1-DA69621CF0A3}" dt="2025-02-25T13:20:06.762" v="16" actId="207"/>
          <ac:spMkLst>
            <pc:docMk/>
            <pc:sldMk cId="3795452503" sldId="11916"/>
            <ac:spMk id="14" creationId="{BE6A120C-383A-0B5E-B2FF-7A24003073DD}"/>
          </ac:spMkLst>
        </pc:spChg>
        <pc:spChg chg="mod">
          <ac:chgData name="Catarina Capelo Moreira" userId="c0d6b635-4213-4df2-9173-a7239b0b3897" providerId="ADAL" clId="{8808C0CE-6DEF-46CB-A1A1-DA69621CF0A3}" dt="2025-02-25T13:19:46.978" v="12"/>
          <ac:spMkLst>
            <pc:docMk/>
            <pc:sldMk cId="3795452503" sldId="11916"/>
            <ac:spMk id="18" creationId="{E0DE6DA3-A450-7A77-6C43-D8BC8E4CA2F5}"/>
          </ac:spMkLst>
        </pc:spChg>
        <pc:spChg chg="mod">
          <ac:chgData name="Catarina Capelo Moreira" userId="c0d6b635-4213-4df2-9173-a7239b0b3897" providerId="ADAL" clId="{8808C0CE-6DEF-46CB-A1A1-DA69621CF0A3}" dt="2025-02-25T13:20:25.566" v="17"/>
          <ac:spMkLst>
            <pc:docMk/>
            <pc:sldMk cId="3795452503" sldId="11916"/>
            <ac:spMk id="19" creationId="{C739317B-0787-01B5-E82D-E3CB98079EAB}"/>
          </ac:spMkLst>
        </pc:spChg>
      </pc:sldChg>
      <pc:sldChg chg="modSp mod">
        <pc:chgData name="Catarina Capelo Moreira" userId="c0d6b635-4213-4df2-9173-a7239b0b3897" providerId="ADAL" clId="{8808C0CE-6DEF-46CB-A1A1-DA69621CF0A3}" dt="2025-02-25T13:40:59.330" v="225" actId="20577"/>
        <pc:sldMkLst>
          <pc:docMk/>
          <pc:sldMk cId="1685376348" sldId="11918"/>
        </pc:sldMkLst>
        <pc:spChg chg="mod">
          <ac:chgData name="Catarina Capelo Moreira" userId="c0d6b635-4213-4df2-9173-a7239b0b3897" providerId="ADAL" clId="{8808C0CE-6DEF-46CB-A1A1-DA69621CF0A3}" dt="2025-02-25T13:40:59.330" v="225" actId="20577"/>
          <ac:spMkLst>
            <pc:docMk/>
            <pc:sldMk cId="1685376348" sldId="11918"/>
            <ac:spMk id="3" creationId="{71047BF9-4CE2-67AD-0623-93380D564867}"/>
          </ac:spMkLst>
        </pc:spChg>
      </pc:sldChg>
      <pc:sldChg chg="modSp mod">
        <pc:chgData name="Catarina Capelo Moreira" userId="c0d6b635-4213-4df2-9173-a7239b0b3897" providerId="ADAL" clId="{8808C0CE-6DEF-46CB-A1A1-DA69621CF0A3}" dt="2025-02-25T13:28:29.362" v="68" actId="207"/>
        <pc:sldMkLst>
          <pc:docMk/>
          <pc:sldMk cId="1775440821" sldId="11919"/>
        </pc:sldMkLst>
        <pc:spChg chg="mod">
          <ac:chgData name="Catarina Capelo Moreira" userId="c0d6b635-4213-4df2-9173-a7239b0b3897" providerId="ADAL" clId="{8808C0CE-6DEF-46CB-A1A1-DA69621CF0A3}" dt="2025-02-25T13:28:29.362" v="68" actId="207"/>
          <ac:spMkLst>
            <pc:docMk/>
            <pc:sldMk cId="1775440821" sldId="11919"/>
            <ac:spMk id="7" creationId="{5467A173-1C9D-15E8-1C2C-15F139A3A95E}"/>
          </ac:spMkLst>
        </pc:spChg>
      </pc:sldChg>
      <pc:sldChg chg="addSp delSp modSp mod">
        <pc:chgData name="Catarina Capelo Moreira" userId="c0d6b635-4213-4df2-9173-a7239b0b3897" providerId="ADAL" clId="{8808C0CE-6DEF-46CB-A1A1-DA69621CF0A3}" dt="2025-02-27T09:58:02.050" v="237"/>
        <pc:sldMkLst>
          <pc:docMk/>
          <pc:sldMk cId="1897609058" sldId="11920"/>
        </pc:sldMkLst>
        <pc:picChg chg="add mod">
          <ac:chgData name="Catarina Capelo Moreira" userId="c0d6b635-4213-4df2-9173-a7239b0b3897" providerId="ADAL" clId="{8808C0CE-6DEF-46CB-A1A1-DA69621CF0A3}" dt="2025-02-27T09:58:02.050" v="237"/>
          <ac:picMkLst>
            <pc:docMk/>
            <pc:sldMk cId="1897609058" sldId="11920"/>
            <ac:picMk id="2" creationId="{1D79226D-EED3-A802-1A62-A41849CDA438}"/>
          </ac:picMkLst>
        </pc:picChg>
        <pc:picChg chg="add del">
          <ac:chgData name="Catarina Capelo Moreira" userId="c0d6b635-4213-4df2-9173-a7239b0b3897" providerId="ADAL" clId="{8808C0CE-6DEF-46CB-A1A1-DA69621CF0A3}" dt="2025-02-27T09:57:10.526" v="234" actId="478"/>
          <ac:picMkLst>
            <pc:docMk/>
            <pc:sldMk cId="1897609058" sldId="11920"/>
            <ac:picMk id="3" creationId="{1DE05C9A-5391-9D9A-87B2-19F8073B6AFA}"/>
          </ac:picMkLst>
        </pc:picChg>
      </pc:sldChg>
      <pc:sldChg chg="modSp mod">
        <pc:chgData name="Catarina Capelo Moreira" userId="c0d6b635-4213-4df2-9173-a7239b0b3897" providerId="ADAL" clId="{8808C0CE-6DEF-46CB-A1A1-DA69621CF0A3}" dt="2025-02-25T13:16:08.836" v="2"/>
        <pc:sldMkLst>
          <pc:docMk/>
          <pc:sldMk cId="1326345184" sldId="11921"/>
        </pc:sldMkLst>
        <pc:spChg chg="mod">
          <ac:chgData name="Catarina Capelo Moreira" userId="c0d6b635-4213-4df2-9173-a7239b0b3897" providerId="ADAL" clId="{8808C0CE-6DEF-46CB-A1A1-DA69621CF0A3}" dt="2025-02-25T13:16:08.836" v="2"/>
          <ac:spMkLst>
            <pc:docMk/>
            <pc:sldMk cId="1326345184" sldId="11921"/>
            <ac:spMk id="4" creationId="{517FB187-6F17-A241-EF6C-A0C442841FC7}"/>
          </ac:spMkLst>
        </pc:spChg>
      </pc:sldChg>
      <pc:sldChg chg="modSp mod">
        <pc:chgData name="Catarina Capelo Moreira" userId="c0d6b635-4213-4df2-9173-a7239b0b3897" providerId="ADAL" clId="{8808C0CE-6DEF-46CB-A1A1-DA69621CF0A3}" dt="2025-02-25T13:40:53.128" v="220"/>
        <pc:sldMkLst>
          <pc:docMk/>
          <pc:sldMk cId="2075219322" sldId="11924"/>
        </pc:sldMkLst>
        <pc:spChg chg="mod">
          <ac:chgData name="Catarina Capelo Moreira" userId="c0d6b635-4213-4df2-9173-a7239b0b3897" providerId="ADAL" clId="{8808C0CE-6DEF-46CB-A1A1-DA69621CF0A3}" dt="2025-02-25T13:39:53.742" v="209" actId="1076"/>
          <ac:spMkLst>
            <pc:docMk/>
            <pc:sldMk cId="2075219322" sldId="11924"/>
            <ac:spMk id="5" creationId="{7D9D65C0-9915-004D-845C-88CA60772C3A}"/>
          </ac:spMkLst>
        </pc:spChg>
        <pc:spChg chg="mod">
          <ac:chgData name="Catarina Capelo Moreira" userId="c0d6b635-4213-4df2-9173-a7239b0b3897" providerId="ADAL" clId="{8808C0CE-6DEF-46CB-A1A1-DA69621CF0A3}" dt="2025-02-25T13:40:17.505" v="213"/>
          <ac:spMkLst>
            <pc:docMk/>
            <pc:sldMk cId="2075219322" sldId="11924"/>
            <ac:spMk id="6" creationId="{E18D7218-6D82-9819-1282-9046C081918F}"/>
          </ac:spMkLst>
        </pc:spChg>
        <pc:spChg chg="mod">
          <ac:chgData name="Catarina Capelo Moreira" userId="c0d6b635-4213-4df2-9173-a7239b0b3897" providerId="ADAL" clId="{8808C0CE-6DEF-46CB-A1A1-DA69621CF0A3}" dt="2025-02-25T13:40:32.251" v="214"/>
          <ac:spMkLst>
            <pc:docMk/>
            <pc:sldMk cId="2075219322" sldId="11924"/>
            <ac:spMk id="7" creationId="{9E61924E-8DD5-32AA-7291-AEC137346746}"/>
          </ac:spMkLst>
        </pc:spChg>
        <pc:spChg chg="mod">
          <ac:chgData name="Catarina Capelo Moreira" userId="c0d6b635-4213-4df2-9173-a7239b0b3897" providerId="ADAL" clId="{8808C0CE-6DEF-46CB-A1A1-DA69621CF0A3}" dt="2025-02-25T13:40:53.128" v="220"/>
          <ac:spMkLst>
            <pc:docMk/>
            <pc:sldMk cId="2075219322" sldId="11924"/>
            <ac:spMk id="8" creationId="{4E2F9760-B20E-AF55-21E9-ECDA18F78174}"/>
          </ac:spMkLst>
        </pc:spChg>
        <pc:picChg chg="mod">
          <ac:chgData name="Catarina Capelo Moreira" userId="c0d6b635-4213-4df2-9173-a7239b0b3897" providerId="ADAL" clId="{8808C0CE-6DEF-46CB-A1A1-DA69621CF0A3}" dt="2025-02-25T13:40:35.890" v="218" actId="1035"/>
          <ac:picMkLst>
            <pc:docMk/>
            <pc:sldMk cId="2075219322" sldId="11924"/>
            <ac:picMk id="2" creationId="{545DABD0-5A27-0579-BDFB-BEF94413B56A}"/>
          </ac:picMkLst>
        </pc:picChg>
      </pc:sldChg>
      <pc:sldChg chg="modSp mod">
        <pc:chgData name="Catarina Capelo Moreira" userId="c0d6b635-4213-4df2-9173-a7239b0b3897" providerId="ADAL" clId="{8808C0CE-6DEF-46CB-A1A1-DA69621CF0A3}" dt="2025-02-25T13:21:56.357" v="23"/>
        <pc:sldMkLst>
          <pc:docMk/>
          <pc:sldMk cId="2768436282" sldId="11926"/>
        </pc:sldMkLst>
        <pc:spChg chg="mod">
          <ac:chgData name="Catarina Capelo Moreira" userId="c0d6b635-4213-4df2-9173-a7239b0b3897" providerId="ADAL" clId="{8808C0CE-6DEF-46CB-A1A1-DA69621CF0A3}" dt="2025-02-25T13:20:44.908" v="18"/>
          <ac:spMkLst>
            <pc:docMk/>
            <pc:sldMk cId="2768436282" sldId="11926"/>
            <ac:spMk id="5" creationId="{08972E34-E982-1ADA-5CD8-35868F38E26E}"/>
          </ac:spMkLst>
        </pc:spChg>
        <pc:spChg chg="mod">
          <ac:chgData name="Catarina Capelo Moreira" userId="c0d6b635-4213-4df2-9173-a7239b0b3897" providerId="ADAL" clId="{8808C0CE-6DEF-46CB-A1A1-DA69621CF0A3}" dt="2025-02-25T13:20:56.744" v="19"/>
          <ac:spMkLst>
            <pc:docMk/>
            <pc:sldMk cId="2768436282" sldId="11926"/>
            <ac:spMk id="9" creationId="{134F92C7-78B7-5993-EFF3-B1CAB07889E1}"/>
          </ac:spMkLst>
        </pc:spChg>
        <pc:spChg chg="mod">
          <ac:chgData name="Catarina Capelo Moreira" userId="c0d6b635-4213-4df2-9173-a7239b0b3897" providerId="ADAL" clId="{8808C0CE-6DEF-46CB-A1A1-DA69621CF0A3}" dt="2025-02-25T13:21:56.357" v="23"/>
          <ac:spMkLst>
            <pc:docMk/>
            <pc:sldMk cId="2768436282" sldId="11926"/>
            <ac:spMk id="10" creationId="{348B73BF-438C-1FB2-F252-2785812364A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Dean\AppData\Roaming\Microsoft\Excel\Book1((Unsaved-311528621590643102)).xlsb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dirty="0"/>
              <a:t>Nrf2-Expression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Nrf2 Expression</c:v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E0B97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1A-4035-AE14-6FECC3F8473D}"/>
              </c:ext>
            </c:extLst>
          </c:dPt>
          <c:cat>
            <c:strRef>
              <c:f>Sheet1!$A$24:$A$25</c:f>
              <c:strCache>
                <c:ptCount val="2"/>
                <c:pt idx="0">
                  <c:v>Control</c:v>
                </c:pt>
                <c:pt idx="1">
                  <c:v>REDOXGold</c:v>
                </c:pt>
              </c:strCache>
            </c:strRef>
          </c:cat>
          <c:val>
            <c:numRef>
              <c:f>Sheet1!$B$24:$B$25</c:f>
              <c:numCache>
                <c:formatCode>General</c:formatCode>
                <c:ptCount val="2"/>
                <c:pt idx="0">
                  <c:v>10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1A-4035-AE14-6FECC3F84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37210575"/>
        <c:axId val="837191375"/>
      </c:barChart>
      <c:catAx>
        <c:axId val="83721057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37191375"/>
        <c:crosses val="autoZero"/>
        <c:auto val="1"/>
        <c:lblAlgn val="ctr"/>
        <c:lblOffset val="100"/>
        <c:noMultiLvlLbl val="0"/>
      </c:catAx>
      <c:valAx>
        <c:axId val="8371913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dirty="0" err="1"/>
                  <a:t>Durchschnittliche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Fluoreszenzintensität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1.4314994859108315E-2"/>
              <c:y val="0.130423651849289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DE"/>
          </a:p>
        </c:txPr>
        <c:crossAx val="837210575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DE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dirty="0" err="1"/>
              <a:t>Zellulärer</a:t>
            </a:r>
            <a:r>
              <a:rPr lang="en-US" sz="1800" dirty="0"/>
              <a:t> </a:t>
            </a:r>
            <a:r>
              <a:rPr lang="en-US" sz="1800" dirty="0" err="1"/>
              <a:t>Glutathionspiegel</a:t>
            </a:r>
            <a:endParaRPr lang="en-US" sz="1800" dirty="0"/>
          </a:p>
        </c:rich>
      </c:tx>
      <c:layout>
        <c:manualLayout>
          <c:xMode val="edge"/>
          <c:yMode val="edge"/>
          <c:x val="0.31039912499383204"/>
          <c:y val="1.93607511187421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Control</c:v>
          </c:tx>
          <c:spPr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Sheet1!$A$5:$A$6</c:f>
              <c:strCache>
                <c:ptCount val="2"/>
                <c:pt idx="0">
                  <c:v>Healthy Cell</c:v>
                </c:pt>
                <c:pt idx="1">
                  <c:v>Compromised Cell</c:v>
                </c:pt>
              </c:strCache>
            </c:strRef>
          </c:cat>
          <c:val>
            <c:numRef>
              <c:f>Sheet1!$B$5:$B$6</c:f>
              <c:numCache>
                <c:formatCode>General</c:formatCode>
                <c:ptCount val="2"/>
                <c:pt idx="0">
                  <c:v>1</c:v>
                </c:pt>
                <c:pt idx="1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E-408C-84A8-7D40184F15CF}"/>
            </c:ext>
          </c:extLst>
        </c:ser>
        <c:ser>
          <c:idx val="1"/>
          <c:order val="1"/>
          <c:tx>
            <c:v>REDOXGold</c:v>
          </c:tx>
          <c:spPr>
            <a:solidFill>
              <a:srgbClr val="E0B977"/>
            </a:solidFill>
            <a:ln>
              <a:noFill/>
            </a:ln>
            <a:effectLst/>
          </c:spPr>
          <c:invertIfNegative val="0"/>
          <c:cat>
            <c:strRef>
              <c:f>Sheet1!$A$5:$A$6</c:f>
              <c:strCache>
                <c:ptCount val="2"/>
                <c:pt idx="0">
                  <c:v>Healthy Cell</c:v>
                </c:pt>
                <c:pt idx="1">
                  <c:v>Compromised Cell</c:v>
                </c:pt>
              </c:strCache>
            </c:strRef>
          </c:cat>
          <c:val>
            <c:numRef>
              <c:f>Sheet1!$C$5:$C$6</c:f>
              <c:numCache>
                <c:formatCode>General</c:formatCode>
                <c:ptCount val="2"/>
                <c:pt idx="0">
                  <c:v>1.7</c:v>
                </c:pt>
                <c:pt idx="1">
                  <c:v>0.98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8E-408C-84A8-7D40184F1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28660111"/>
        <c:axId val="1828680271"/>
      </c:barChart>
      <c:catAx>
        <c:axId val="18286601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28680271"/>
        <c:crosses val="autoZero"/>
        <c:auto val="1"/>
        <c:lblAlgn val="ctr"/>
        <c:lblOffset val="100"/>
        <c:noMultiLvlLbl val="0"/>
      </c:catAx>
      <c:valAx>
        <c:axId val="1828680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DE"/>
          </a:p>
        </c:txPr>
        <c:crossAx val="1828660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0.25269</cdr:x>
      <cdr:y>0.95092</cdr:y>
    </cdr:from>
    <cdr:to>
      <cdr:x>0.42956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3135595-CB84-0EC7-37C1-B26E655971B5}"/>
            </a:ext>
          </a:extLst>
        </cdr:cNvPr>
        <cdr:cNvSpPr txBox="1"/>
      </cdr:nvSpPr>
      <cdr:spPr>
        <a:xfrm xmlns:a="http://schemas.openxmlformats.org/drawingml/2006/main">
          <a:off x="1843507" y="3521290"/>
          <a:ext cx="1290353" cy="1817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de-DE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Kontrollwert</a:t>
          </a:r>
          <a:endParaRPr lang="en-DE" sz="11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0.67385</cdr:x>
      <cdr:y>0.95092</cdr:y>
    </cdr:from>
    <cdr:to>
      <cdr:x>0.85072</cdr:x>
      <cdr:y>1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F22239BC-9AF1-C6EC-8948-973F07843AAF}"/>
            </a:ext>
          </a:extLst>
        </cdr:cNvPr>
        <cdr:cNvSpPr txBox="1"/>
      </cdr:nvSpPr>
      <cdr:spPr>
        <a:xfrm xmlns:a="http://schemas.openxmlformats.org/drawingml/2006/main">
          <a:off x="4916045" y="3521290"/>
          <a:ext cx="1290353" cy="1817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de-DE" sz="11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REDOXGold</a:t>
          </a:r>
          <a:endParaRPr lang="en-DE" sz="11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7F426-D2DD-4C18-B7B3-3C4A79313D8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18BC3-B733-4DBB-ABBD-8BCB7DAAEB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46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B0A46-93BF-A08C-F778-AC5FCBE69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D0A6D8-DCC7-B7A0-B0EF-3642DA396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C9733A-B741-9A08-68DE-234D68DD4B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0AA6F-4014-D7C7-AA8A-67A50F5FC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BB841-9D14-47BA-AC66-02EFC5A01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650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18BC3-B733-4DBB-ABBD-8BCB7DAAEB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540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BB841-9D14-47BA-AC66-02EFC5A01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34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BB841-9D14-47BA-AC66-02EFC5A01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725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18BC3-B733-4DBB-ABBD-8BCB7DAAEB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79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83E76-952F-EDE4-3DC0-0AA9BE4CF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EE2AC1-57D3-D1E3-D585-AC68770E03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679991-C63C-7177-B186-903E769DC2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D7BBC-2B0C-4240-A932-9CDCC303D6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18BC3-B733-4DBB-ABBD-8BCB7DAAEB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2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0C246-EC56-129A-82B7-8DAABACC7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13E4AD-E961-8C6E-842C-EF9657B0D9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A4ABD-1F7D-8934-B84A-5EF0130505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85AD2-FE6A-5EE0-C3B7-8F13F0F68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18BC3-B733-4DBB-ABBD-8BCB7DAAEB4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24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BFC50-5D61-E141-9709-3DE0E55C5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2903E1-606F-769F-B9B1-2E57A108A0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7ED09-80C1-4EB6-C38C-D635308CC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033E9-97BB-4361-916F-27EC85C2F5F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3000E-2580-DDE0-01E6-5E09B76A0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E9D1B-5DD8-0EC1-D1AE-D2ABD7855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C300-BA44-48DB-AFB6-AA59A7918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15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BAEFB-950D-C026-F60F-7A5D37929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EB286-FF08-E9ED-AA08-53EC850A0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2B565-7D00-8116-0F8F-9ED01B898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033E9-97BB-4361-916F-27EC85C2F5F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79E66-7CBD-25D9-20E7-F3908FB4B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7337D-BF5E-67BA-E8E4-DAEDD877A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C300-BA44-48DB-AFB6-AA59A7918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38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B3D40-B4E3-448D-4FFD-A75426760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D1DABF-CACD-8AB7-F1F9-65B5A156A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4A6CC-AC59-69BB-727D-F943C53C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033E9-97BB-4361-916F-27EC85C2F5F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A6C65-D0B7-898C-F730-8333874D4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5380A-6CD6-341B-29B5-CE9749545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C300-BA44-48DB-AFB6-AA59A7918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3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1EEFE-0AFF-3DD6-ECB6-D37515224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B31B5-884A-9AA3-DFB8-8FFD905012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3A89AA-B37E-912C-E472-99F8984A6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14D5D8-AE23-5984-0937-0780BB42E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033E9-97BB-4361-916F-27EC85C2F5F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786C87-5E22-7D1F-B33E-879C9C62A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113B7E-8ED7-5F06-F187-68CA596C5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C300-BA44-48DB-AFB6-AA59A7918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1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7A0D2-F1F7-6124-3399-E7E3DF9B3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418BDF-FE73-9091-7A89-B749C868E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DF4AD5-B938-9FB6-95B4-A6EBE0404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FDB153-20A5-D7F6-B9DE-30BBFB223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CE0194-3159-F3E9-8601-BC53630C5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EE67D7-E5AF-DFEB-5724-DD0E204C6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033E9-97BB-4361-916F-27EC85C2F5F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F85549-373F-38E1-14B4-429C5A7F6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B6D0CD-023C-C275-AA05-8C1D34E36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C300-BA44-48DB-AFB6-AA59A7918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09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459F3-BADE-BB5B-636C-5BA087814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AEDDA9-52A1-6604-3E71-38CC6B794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033E9-97BB-4361-916F-27EC85C2F5F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76DC1B-D8F1-EB50-2601-39B1F3DA4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34674F-EAD9-8484-CA6E-65844DEE3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C300-BA44-48DB-AFB6-AA59A7918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67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0A0BB4-D662-2A59-E163-614FB6C49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033E9-97BB-4361-916F-27EC85C2F5F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1B204F-CD69-C857-486B-652D1FA34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528ED-EB39-87FC-3896-04225B93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C300-BA44-48DB-AFB6-AA59A7918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645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58B01-9BEB-AE1F-D4B5-F57866F1E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07B34-634C-65CA-2EB8-F9E966D79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4B275-2585-804C-390B-AD940840E6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488FA-5CD5-7ECD-494D-B23AF9856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033E9-97BB-4361-916F-27EC85C2F5F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F0FD8F-4074-F2FD-8FD3-70BE616B6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06B57E-67D1-63D2-8C23-7E6D6F851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C300-BA44-48DB-AFB6-AA59A7918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1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C0230-B802-24B8-C999-2786E238E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E2A357-8D01-1BA1-A37D-CB199A7849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276DD-2DE2-152F-2D53-256F68676B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5856DB-0509-7A54-EF23-86B56B3D1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033E9-97BB-4361-916F-27EC85C2F5F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66261-2D9D-FF3E-8D02-CBB30D88F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5ECE4E-5AF3-C9EF-7C3E-3B720CCBC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C300-BA44-48DB-AFB6-AA59A7918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735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C5612-1965-387A-4077-B558BAE00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B3C148-1452-45EE-E55F-5DD8DAB1B7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45CE3-51C5-19D5-A483-B928BC468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033E9-97BB-4361-916F-27EC85C2F5F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FB3FF-789E-69F5-D6DD-2905F6178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D3994-2364-DCEE-B5BC-0C37ABBF3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C300-BA44-48DB-AFB6-AA59A7918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16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90FD26-7366-D8C8-CC95-1284E4B09A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B867CA-5CFC-F5FF-80CF-5A40F5641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1A872-835B-72BA-0D72-63DCADD62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033E9-97BB-4361-916F-27EC85C2F5F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9AD93-A013-E9B4-7C3E-6A2480968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D73C5-707A-E666-6EF9-4F1A6D7B2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5C300-BA44-48DB-AFB6-AA59A7918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93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2483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7033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D6DB-E1CA-16F4-6789-940FE5730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39B924-DD2B-F697-AEA1-8421F91817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09" indent="0" algn="ctr">
              <a:buNone/>
              <a:defRPr sz="2000"/>
            </a:lvl2pPr>
            <a:lvl3pPr marL="914217" indent="0" algn="ctr">
              <a:buNone/>
              <a:defRPr sz="1800"/>
            </a:lvl3pPr>
            <a:lvl4pPr marL="1371326" indent="0" algn="ctr">
              <a:buNone/>
              <a:defRPr sz="1600"/>
            </a:lvl4pPr>
            <a:lvl5pPr marL="1828434" indent="0" algn="ctr">
              <a:buNone/>
              <a:defRPr sz="1600"/>
            </a:lvl5pPr>
            <a:lvl6pPr marL="2285543" indent="0" algn="ctr">
              <a:buNone/>
              <a:defRPr sz="1600"/>
            </a:lvl6pPr>
            <a:lvl7pPr marL="2742651" indent="0" algn="ctr">
              <a:buNone/>
              <a:defRPr sz="1600"/>
            </a:lvl7pPr>
            <a:lvl8pPr marL="3199760" indent="0" algn="ctr">
              <a:buNone/>
              <a:defRPr sz="1600"/>
            </a:lvl8pPr>
            <a:lvl9pPr marL="365686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E1C5B-36A3-B424-937D-F926B5C6C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FB12-C429-4AAD-8F43-C5EA2B27A28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644F2-6C52-1448-3AD3-DD02BFC98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A0CB1-491C-6241-466E-AB2738022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815F-0A77-4826-B75B-C0CA8FED2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97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BD3D9-D8D6-91E1-D902-4B5A3D5C1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E8B80-ED79-036E-567E-41870CEC7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F92A6-EA85-229E-234D-28032ACFD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FB12-C429-4AAD-8F43-C5EA2B27A28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1DF28-FA6E-E1C1-AE6B-A8F46807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F0F41-15C1-F164-A843-06ACC143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815F-0A77-4826-B75B-C0CA8FED2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90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564CC-0DD9-9501-EFEC-1BC1ECDEB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D75AB3-51AF-8F68-0FED-0881A6970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0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21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32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43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5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65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1997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686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9B63B-66F4-0486-E15A-5DBB8CE07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FB12-C429-4AAD-8F43-C5EA2B27A28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ABBF1-749B-F14E-7AD6-1092DF778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87074-06FF-483F-F286-876059D89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815F-0A77-4826-B75B-C0CA8FED2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747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66661-4D63-CE91-F8FE-79AEC2137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97001-CAF0-2186-8565-76120553A7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CCD6BF-87EA-5BED-0009-61D5350A0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EC86FB-0EC7-53BE-BB80-3FBF351B4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FB12-C429-4AAD-8F43-C5EA2B27A28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02097-C13D-CAA9-4E65-FD838CD34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B4382-2082-1CB7-DCA4-69955C257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815F-0A77-4826-B75B-C0CA8FED2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30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B90D-96C8-ADF1-9D8A-A3E5F3C0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6A48C-AF33-827D-B4C3-867E9200C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1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A33E4-1218-8E4D-BE14-E1BE01BE5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F62479-16B1-4198-CE5F-6CEDCF7BA0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9" indent="0">
              <a:buNone/>
              <a:defRPr sz="2000" b="1"/>
            </a:lvl2pPr>
            <a:lvl3pPr marL="914217" indent="0">
              <a:buNone/>
              <a:defRPr sz="1800" b="1"/>
            </a:lvl3pPr>
            <a:lvl4pPr marL="1371326" indent="0">
              <a:buNone/>
              <a:defRPr sz="1600" b="1"/>
            </a:lvl4pPr>
            <a:lvl5pPr marL="1828434" indent="0">
              <a:buNone/>
              <a:defRPr sz="1600" b="1"/>
            </a:lvl5pPr>
            <a:lvl6pPr marL="2285543" indent="0">
              <a:buNone/>
              <a:defRPr sz="1600" b="1"/>
            </a:lvl6pPr>
            <a:lvl7pPr marL="2742651" indent="0">
              <a:buNone/>
              <a:defRPr sz="1600" b="1"/>
            </a:lvl7pPr>
            <a:lvl8pPr marL="3199760" indent="0">
              <a:buNone/>
              <a:defRPr sz="1600" b="1"/>
            </a:lvl8pPr>
            <a:lvl9pPr marL="365686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AC8EBC-FCEC-C8E2-0164-27FE3B737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684344-286A-55BD-EEB5-C8977C06F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FB12-C429-4AAD-8F43-C5EA2B27A28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E42D11-0743-CA9E-FC2B-63D6F4E1D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B24F15-25B7-A77E-92CE-E61BF2DBD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815F-0A77-4826-B75B-C0CA8FED2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491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73D8E-BDD6-141D-D2CF-A6C1A109C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843E54-41CF-565C-8448-6493CDA87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FB12-C429-4AAD-8F43-C5EA2B27A28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E84624-1DC7-F8B8-0122-3920F93BD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56D50-A650-C6A9-6ECB-8836A5993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815F-0A77-4826-B75B-C0CA8FED2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46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1FCAC7-6353-4859-73B1-11FAE22D8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FB12-C429-4AAD-8F43-C5EA2B27A28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13604E-0F5A-9447-0152-62688A71E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9E4BE-C076-E3C9-C37A-D97B4DA49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815F-0A77-4826-B75B-C0CA8FED2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958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309D3-6D97-316C-1714-7CD454C8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1C18A-BE88-43EF-1072-B2E1392F8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5589B-F7EF-34C8-6189-B90F3003C8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09" indent="0">
              <a:buNone/>
              <a:defRPr sz="1400"/>
            </a:lvl2pPr>
            <a:lvl3pPr marL="914217" indent="0">
              <a:buNone/>
              <a:defRPr sz="1200"/>
            </a:lvl3pPr>
            <a:lvl4pPr marL="1371326" indent="0">
              <a:buNone/>
              <a:defRPr sz="1000"/>
            </a:lvl4pPr>
            <a:lvl5pPr marL="1828434" indent="0">
              <a:buNone/>
              <a:defRPr sz="1000"/>
            </a:lvl5pPr>
            <a:lvl6pPr marL="2285543" indent="0">
              <a:buNone/>
              <a:defRPr sz="1000"/>
            </a:lvl6pPr>
            <a:lvl7pPr marL="2742651" indent="0">
              <a:buNone/>
              <a:defRPr sz="1000"/>
            </a:lvl7pPr>
            <a:lvl8pPr marL="3199760" indent="0">
              <a:buNone/>
              <a:defRPr sz="1000"/>
            </a:lvl8pPr>
            <a:lvl9pPr marL="365686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E71A-2B32-CB7E-1A79-BC731335E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FB12-C429-4AAD-8F43-C5EA2B27A28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6A420A-69C4-C7F5-EA66-637A97429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9AD92E-6BDE-0925-9989-C164B5388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815F-0A77-4826-B75B-C0CA8FED2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74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40E17-1988-F7BA-F5E0-4E9EA9DC4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9058EA-F5FE-1785-507A-2464337DA3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109" indent="0">
              <a:buNone/>
              <a:defRPr sz="2799"/>
            </a:lvl2pPr>
            <a:lvl3pPr marL="914217" indent="0">
              <a:buNone/>
              <a:defRPr sz="2400"/>
            </a:lvl3pPr>
            <a:lvl4pPr marL="1371326" indent="0">
              <a:buNone/>
              <a:defRPr sz="2000"/>
            </a:lvl4pPr>
            <a:lvl5pPr marL="1828434" indent="0">
              <a:buNone/>
              <a:defRPr sz="2000"/>
            </a:lvl5pPr>
            <a:lvl6pPr marL="2285543" indent="0">
              <a:buNone/>
              <a:defRPr sz="2000"/>
            </a:lvl6pPr>
            <a:lvl7pPr marL="2742651" indent="0">
              <a:buNone/>
              <a:defRPr sz="2000"/>
            </a:lvl7pPr>
            <a:lvl8pPr marL="3199760" indent="0">
              <a:buNone/>
              <a:defRPr sz="2000"/>
            </a:lvl8pPr>
            <a:lvl9pPr marL="365686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13A42-3190-76D6-4412-B82E397F0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09" indent="0">
              <a:buNone/>
              <a:defRPr sz="1400"/>
            </a:lvl2pPr>
            <a:lvl3pPr marL="914217" indent="0">
              <a:buNone/>
              <a:defRPr sz="1200"/>
            </a:lvl3pPr>
            <a:lvl4pPr marL="1371326" indent="0">
              <a:buNone/>
              <a:defRPr sz="1000"/>
            </a:lvl4pPr>
            <a:lvl5pPr marL="1828434" indent="0">
              <a:buNone/>
              <a:defRPr sz="1000"/>
            </a:lvl5pPr>
            <a:lvl6pPr marL="2285543" indent="0">
              <a:buNone/>
              <a:defRPr sz="1000"/>
            </a:lvl6pPr>
            <a:lvl7pPr marL="2742651" indent="0">
              <a:buNone/>
              <a:defRPr sz="1000"/>
            </a:lvl7pPr>
            <a:lvl8pPr marL="3199760" indent="0">
              <a:buNone/>
              <a:defRPr sz="1000"/>
            </a:lvl8pPr>
            <a:lvl9pPr marL="365686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C73FA-E219-1867-FA47-0B497597E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FB12-C429-4AAD-8F43-C5EA2B27A28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18414-A45F-F7AC-A3F6-3552F4AF7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B6B14-A369-5900-89C3-F530B2A30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815F-0A77-4826-B75B-C0CA8FED2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883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43F97-7857-B84F-037B-9798FCE51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842A55-7014-BC9E-4A1A-08C2F042FE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62F3E-4CCD-DCB5-CCF1-87675E8D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FB12-C429-4AAD-8F43-C5EA2B27A28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82507-A841-011E-CFBC-602A58DB8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92966-B3DC-44EF-7686-F74117DE9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815F-0A77-4826-B75B-C0CA8FED2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14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394840-2C4B-76B6-393D-F40CAF2899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538C18-772C-1FA3-B72B-44BF9376D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0251-D8CB-C5E3-0FED-EC6660F4A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FB12-C429-4AAD-8F43-C5EA2B27A28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7B914-4CF4-D644-049E-2E1589265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1EAB3-3185-5A19-0201-B61444AA6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C815F-0A77-4826-B75B-C0CA8FED2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76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42583-B7B3-8179-FF95-5716FE858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EE877-748F-E6C6-105D-7431CCC2A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98682-9E39-A7E3-F4BD-184B95DD1C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0033E9-97BB-4361-916F-27EC85C2F5F1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7A4E1-5351-0B78-923B-2E2285E5FE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8F507-65A9-EC8C-6704-9AC9A6A394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C5C300-BA44-48DB-AFB6-AA59A79186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59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D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CC1AFF-3FEB-6DEC-D89C-BAA153168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8F7FF-84C8-881D-300B-0F3C90BDA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8DA68-53AE-CF4B-057D-0D0962AD32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2FFFB12-C429-4AAD-8F43-C5EA2B27A28A}" type="datetimeFigureOut">
              <a:rPr lang="en-US" smtClean="0"/>
              <a:pPr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A665E-EEEB-2648-DD4B-A4A5D40FC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FF653-1243-E6DC-8695-1A4491D0DF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9F3C815F-0A77-4826-B75B-C0CA8FED26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3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4399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554" indent="-228554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66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2771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599880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698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097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060533922?share=cop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B1A54-9437-069D-B9B4-442BC7878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386667-3514-0BDF-4A05-41F167564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AC7BA6-DB49-9150-D9D0-DB5C46B91B84}"/>
              </a:ext>
            </a:extLst>
          </p:cNvPr>
          <p:cNvSpPr txBox="1"/>
          <p:nvPr/>
        </p:nvSpPr>
        <p:spPr>
          <a:xfrm>
            <a:off x="5181872" y="2536564"/>
            <a:ext cx="6215541" cy="1784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08">
              <a:defRPr/>
            </a:pPr>
            <a:r>
              <a:rPr lang="en-US" sz="5499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REDOX</a:t>
            </a:r>
            <a:r>
              <a:rPr lang="en-US" sz="5499" b="1" dirty="0">
                <a:solidFill>
                  <a:srgbClr val="F0CA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Gold</a:t>
            </a:r>
            <a:br>
              <a:rPr lang="en-US" sz="5499" b="1" dirty="0">
                <a:solidFill>
                  <a:srgbClr val="FFFFFF"/>
                </a:solidFill>
                <a:latin typeface="Arial" panose="020B0604020202020204" pitchFamily="34" charset="0"/>
              </a:rPr>
            </a:br>
            <a:endParaRPr lang="en-US" sz="5499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8012F9-B2FA-C8D2-5784-6076B2A331B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276" t="-28523" r="-5260" b="-13523"/>
          <a:stretch/>
        </p:blipFill>
        <p:spPr>
          <a:xfrm>
            <a:off x="534968" y="677343"/>
            <a:ext cx="4114254" cy="49151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751B57-83D4-192B-FC08-07E80D75C51F}"/>
              </a:ext>
            </a:extLst>
          </p:cNvPr>
          <p:cNvSpPr txBox="1"/>
          <p:nvPr/>
        </p:nvSpPr>
        <p:spPr>
          <a:xfrm>
            <a:off x="5181872" y="3428988"/>
            <a:ext cx="3818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Massage- +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Kühlgel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87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EA728-36BD-9DCB-5D1A-21237E215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555D20-4799-CAC0-A74B-7BFA4EE8A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7FB187-6F17-A241-EF6C-A0C442841FC7}"/>
              </a:ext>
            </a:extLst>
          </p:cNvPr>
          <p:cNvSpPr txBox="1"/>
          <p:nvPr/>
        </p:nvSpPr>
        <p:spPr>
          <a:xfrm>
            <a:off x="994796" y="2409553"/>
            <a:ext cx="1049433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F0CA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REDOX der </a:t>
            </a:r>
            <a:r>
              <a:rPr lang="en-US" sz="7000" dirty="0" err="1">
                <a:solidFill>
                  <a:srgbClr val="F0CA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nächsten</a:t>
            </a:r>
            <a:r>
              <a:rPr lang="en-US" sz="7000" dirty="0">
                <a:solidFill>
                  <a:srgbClr val="F0CA8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345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E0993-DB11-4C32-0E97-48B5FA2B8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6357D8-FFBC-877C-1B6E-2B696E71D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788" y="0"/>
            <a:ext cx="13117810" cy="7378768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0300BEC4-CA7F-3ABC-0D24-3DB5630B2DA1}"/>
              </a:ext>
            </a:extLst>
          </p:cNvPr>
          <p:cNvSpPr txBox="1">
            <a:spLocks/>
          </p:cNvSpPr>
          <p:nvPr/>
        </p:nvSpPr>
        <p:spPr>
          <a:xfrm>
            <a:off x="595800" y="944136"/>
            <a:ext cx="6798745" cy="1192014"/>
          </a:xfrm>
        </p:spPr>
        <p:txBody>
          <a:bodyPr lIns="91428" tIns="45714" rIns="91428" bIns="45714" anchor="t">
            <a:noAutofit/>
          </a:bodyPr>
          <a:lstStyle>
            <a:lvl1pPr marL="228554" indent="-228554" algn="l" defTabSz="91421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99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663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2771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599880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6989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097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034">
              <a:lnSpc>
                <a:spcPct val="100000"/>
              </a:lnSpc>
              <a:buNone/>
              <a:defRPr/>
            </a:pPr>
            <a:r>
              <a:rPr lang="de-DE" sz="3500" dirty="0">
                <a:solidFill>
                  <a:srgbClr val="FFFFFF"/>
                </a:solidFill>
                <a:latin typeface="Arial"/>
                <a:cs typeface="Arial"/>
              </a:rPr>
              <a:t>Das REDOX Produkt der nächsten Generation</a:t>
            </a:r>
            <a:endParaRPr lang="en-US" sz="3500" dirty="0">
              <a:solidFill>
                <a:srgbClr val="FFFFFF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6016E-EE39-9AF4-27EA-599DD6930CDE}"/>
              </a:ext>
            </a:extLst>
          </p:cNvPr>
          <p:cNvSpPr txBox="1">
            <a:spLocks/>
          </p:cNvSpPr>
          <p:nvPr/>
        </p:nvSpPr>
        <p:spPr>
          <a:xfrm>
            <a:off x="618997" y="2534767"/>
            <a:ext cx="6424547" cy="3331061"/>
          </a:xfrm>
        </p:spPr>
        <p:txBody>
          <a:bodyPr lIns="0" tIns="45714" rIns="91428" bIns="45714" anchor="t"/>
          <a:lstStyle>
            <a:lvl1pPr marL="228554" indent="-228554" algn="l" defTabSz="91421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99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663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2771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599880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6989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097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206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314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423" indent="-228554" algn="l" defTabSz="91421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4903" lvl="1" defTabSz="914034">
              <a:spcBef>
                <a:spcPts val="0"/>
              </a:spcBef>
              <a:spcAft>
                <a:spcPts val="1200"/>
              </a:spcAft>
              <a:buClr>
                <a:srgbClr val="E0B977"/>
              </a:buClr>
              <a:defRPr/>
            </a:pPr>
            <a:r>
              <a:rPr lang="de-DE" dirty="0">
                <a:solidFill>
                  <a:srgbClr val="FFFFFF"/>
                </a:solidFill>
                <a:latin typeface="Arial"/>
                <a:ea typeface="Aptos" panose="020B0004020202020204" pitchFamily="34" charset="0"/>
                <a:cs typeface="Arial"/>
              </a:rPr>
              <a:t>3 Jahre Entwicklungszeit</a:t>
            </a:r>
          </a:p>
          <a:p>
            <a:pPr marL="234903" lvl="1" defTabSz="914034">
              <a:spcBef>
                <a:spcPts val="0"/>
              </a:spcBef>
              <a:spcAft>
                <a:spcPts val="1200"/>
              </a:spcAft>
              <a:buClr>
                <a:srgbClr val="E0B977"/>
              </a:buClr>
              <a:defRPr/>
            </a:pPr>
            <a:r>
              <a:rPr lang="de-DE" dirty="0">
                <a:solidFill>
                  <a:srgbClr val="FFFFFF"/>
                </a:solidFill>
                <a:latin typeface="Arial"/>
                <a:ea typeface="Aptos" panose="020B0004020202020204" pitchFamily="34" charset="0"/>
                <a:cs typeface="Arial"/>
              </a:rPr>
              <a:t>Universitäre Forschung und externe Studien</a:t>
            </a:r>
          </a:p>
          <a:p>
            <a:pPr marL="234903" lvl="1" defTabSz="914034">
              <a:spcBef>
                <a:spcPts val="0"/>
              </a:spcBef>
              <a:spcAft>
                <a:spcPts val="1200"/>
              </a:spcAft>
              <a:buClr>
                <a:srgbClr val="E0B977"/>
              </a:buClr>
              <a:defRPr/>
            </a:pPr>
            <a:r>
              <a:rPr lang="de-DE" dirty="0">
                <a:solidFill>
                  <a:srgbClr val="FFFFFF"/>
                </a:solidFill>
                <a:latin typeface="Arial"/>
                <a:ea typeface="Aptos" panose="020B0004020202020204" pitchFamily="34" charset="0"/>
                <a:cs typeface="Arial"/>
              </a:rPr>
              <a:t>Ausgewählte Impulsgeber aus Edelmetall</a:t>
            </a:r>
          </a:p>
          <a:p>
            <a:pPr marL="234903" lvl="1" defTabSz="914034">
              <a:spcBef>
                <a:spcPts val="0"/>
              </a:spcBef>
              <a:spcAft>
                <a:spcPts val="1200"/>
              </a:spcAft>
              <a:buClr>
                <a:srgbClr val="E0B977"/>
              </a:buClr>
              <a:defRPr/>
            </a:pPr>
            <a:r>
              <a:rPr lang="de-DE" dirty="0">
                <a:solidFill>
                  <a:srgbClr val="FFFFFF"/>
                </a:solidFill>
                <a:latin typeface="Arial"/>
                <a:ea typeface="Aptos" panose="020B0004020202020204" pitchFamily="34" charset="0"/>
                <a:cs typeface="Arial"/>
              </a:rPr>
              <a:t>Unmittelbare Wirkung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C3FF5A-2984-5386-3510-F5EC314EC8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8405" y="422712"/>
            <a:ext cx="6012576" cy="601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86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A0D3D6-9DB1-EA46-54A8-658BB8FC3C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65C6AA-D59D-3CAB-5BF5-A3658FE52AA3}"/>
              </a:ext>
            </a:extLst>
          </p:cNvPr>
          <p:cNvSpPr txBox="1"/>
          <p:nvPr/>
        </p:nvSpPr>
        <p:spPr>
          <a:xfrm>
            <a:off x="547230" y="1242584"/>
            <a:ext cx="7129818" cy="2595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Aft>
                <a:spcPts val="400"/>
              </a:spcAft>
            </a:pPr>
            <a:r>
              <a:rPr lang="en-US" sz="36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Tanke</a:t>
            </a:r>
            <a:r>
              <a:rPr lang="en-US" sz="3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neue</a:t>
            </a:r>
            <a:r>
              <a:rPr lang="en-US" sz="3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Kraft </a:t>
            </a:r>
            <a:r>
              <a:rPr lang="en-US" sz="36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mit</a:t>
            </a:r>
            <a:r>
              <a:rPr lang="en-US" sz="3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REDOXGold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>
              <a:spcAft>
                <a:spcPts val="400"/>
              </a:spcAft>
            </a:pPr>
            <a:endParaRPr lang="en-US" sz="36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de-DE" sz="2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REDOXGold vereint alle Vorteile der Redox-Technologie mit der Power von echtem elementarem Gold.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34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54B85-960C-4B4E-CAB5-5DA897E0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F428C3-053F-3D57-55B8-454ADDDFA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D404D97F-1B57-277D-A0D7-0B450A6A24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0C49011-6A44-EC7C-63C7-88A31F9A4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137" y="1250465"/>
            <a:ext cx="3639352" cy="46618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781EC3-5967-B825-0E68-ABFDD9EE58E3}"/>
              </a:ext>
            </a:extLst>
          </p:cNvPr>
          <p:cNvSpPr txBox="1"/>
          <p:nvPr/>
        </p:nvSpPr>
        <p:spPr>
          <a:xfrm>
            <a:off x="0" y="101648"/>
            <a:ext cx="5943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ASEA Redox-</a:t>
            </a:r>
            <a:r>
              <a:rPr lang="en-US" sz="3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Kerntechnologie</a:t>
            </a:r>
            <a:endParaRPr lang="en-US" sz="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AEEA0F-8723-39C3-25DB-6B940807C1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0"/>
            <a:ext cx="6248400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E6A120C-383A-0B5E-B2FF-7A24003073DD}"/>
              </a:ext>
            </a:extLst>
          </p:cNvPr>
          <p:cNvSpPr txBox="1"/>
          <p:nvPr/>
        </p:nvSpPr>
        <p:spPr>
          <a:xfrm>
            <a:off x="5943601" y="101649"/>
            <a:ext cx="624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Redox-Technologie der </a:t>
            </a:r>
            <a:r>
              <a:rPr lang="de-DE" sz="3000" dirty="0">
                <a:solidFill>
                  <a:srgbClr val="002D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nächsten Generation</a:t>
            </a:r>
            <a:endParaRPr lang="en-US" sz="3000" dirty="0">
              <a:solidFill>
                <a:srgbClr val="002D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 descr="A blue tube of cream&#10;&#10;Description automatically generated">
            <a:extLst>
              <a:ext uri="{FF2B5EF4-FFF2-40B4-BE49-F238E27FC236}">
                <a16:creationId xmlns:a16="http://schemas.microsoft.com/office/drawing/2014/main" id="{33D6B026-A90A-6EB3-E019-47ECA721003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1745" y="1250465"/>
            <a:ext cx="3612109" cy="466186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0DE6DA3-A450-7A77-6C43-D8BC8E4CA2F5}"/>
              </a:ext>
            </a:extLst>
          </p:cNvPr>
          <p:cNvSpPr txBox="1"/>
          <p:nvPr/>
        </p:nvSpPr>
        <p:spPr>
          <a:xfrm>
            <a:off x="-1" y="5972175"/>
            <a:ext cx="594359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Wellness für den ganzen Körper – breite Produktpalette </a:t>
            </a:r>
            <a:endParaRPr lang="en-US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39317B-0787-01B5-E82D-E3CB98079EAB}"/>
              </a:ext>
            </a:extLst>
          </p:cNvPr>
          <p:cNvSpPr txBox="1"/>
          <p:nvPr/>
        </p:nvSpPr>
        <p:spPr>
          <a:xfrm>
            <a:off x="5943598" y="5975350"/>
            <a:ext cx="624840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Gezielte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Maßnahmen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verfolgen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5452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0AEE-D5FF-8A31-BDFE-0B83E2545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E05C9A-5391-9D9A-87B2-19F8073B6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tube of cream on a pile of gold foil">
            <a:hlinkClick r:id="rId3"/>
            <a:extLst>
              <a:ext uri="{FF2B5EF4-FFF2-40B4-BE49-F238E27FC236}">
                <a16:creationId xmlns:a16="http://schemas.microsoft.com/office/drawing/2014/main" id="{1D79226D-EED3-A802-1A62-A41849CDA4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652" y="198392"/>
            <a:ext cx="9687791" cy="646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60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3F85D-A575-BD2C-3890-0C01B16B0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AB0FB5-7B12-9E87-3A3E-8CCB82D1E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972E34-E982-1ADA-5CD8-35868F38E26E}"/>
              </a:ext>
            </a:extLst>
          </p:cNvPr>
          <p:cNvSpPr txBox="1"/>
          <p:nvPr/>
        </p:nvSpPr>
        <p:spPr>
          <a:xfrm>
            <a:off x="904620" y="98042"/>
            <a:ext cx="104773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Forschung zur Weiterentwicklung der Redox-Wissenschaft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6" descr="Western Sydney University - Course Seeker">
            <a:extLst>
              <a:ext uri="{FF2B5EF4-FFF2-40B4-BE49-F238E27FC236}">
                <a16:creationId xmlns:a16="http://schemas.microsoft.com/office/drawing/2014/main" id="{F8D9EAB3-C051-4F49-8174-7F10EE954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0665" y="1967749"/>
            <a:ext cx="2443166" cy="1046227"/>
          </a:xfrm>
          <a:prstGeom prst="rect">
            <a:avLst/>
          </a:prstGeom>
          <a:noFill/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424EF36B-85FE-9ADF-57A9-147AA5731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38100" y="2007387"/>
            <a:ext cx="2698246" cy="96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34F92C7-78B7-5993-EFF3-B1CAB07889E1}"/>
              </a:ext>
            </a:extLst>
          </p:cNvPr>
          <p:cNvSpPr txBox="1"/>
          <p:nvPr/>
        </p:nvSpPr>
        <p:spPr>
          <a:xfrm>
            <a:off x="365675" y="3491004"/>
            <a:ext cx="3317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Nrf2 Forschung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8B73BF-438C-1FB2-F252-2785812364A1}"/>
              </a:ext>
            </a:extLst>
          </p:cNvPr>
          <p:cNvSpPr txBox="1"/>
          <p:nvPr/>
        </p:nvSpPr>
        <p:spPr>
          <a:xfrm>
            <a:off x="365675" y="4258867"/>
            <a:ext cx="11249980" cy="24622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Nrf2 ist der wichtigste Redox-Schalter. Er spielt bei der Regulierung der antioxidativen Reaktion des Körpers eine entscheidende Rolle. Nrf2 ist unerlässlich für den Abbau von oxidativem Stress und trägt somit entscheidend zum allgemeinen Wohlbefinden bei.</a:t>
            </a:r>
          </a:p>
          <a:p>
            <a:endParaRPr lang="en-US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Nrf2 ist ein genetischer Signalweg, der eine Schlüsselrolle bei der Regulierung der Gene spielt, welche die Reaktion auf und Resistenz gegen eine Vielzahl von Stressfaktoren unterstützen.</a:t>
            </a:r>
            <a:endParaRPr lang="en-US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436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03A0D-E32A-13D6-88E8-3B997A13E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07281E-EC12-89B3-65C6-A5F967247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318" y="447"/>
            <a:ext cx="12187365" cy="6857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217"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622D51-F54D-56DB-9610-10F03619CF9E}"/>
              </a:ext>
            </a:extLst>
          </p:cNvPr>
          <p:cNvSpPr txBox="1"/>
          <p:nvPr/>
        </p:nvSpPr>
        <p:spPr>
          <a:xfrm>
            <a:off x="994860" y="334606"/>
            <a:ext cx="99524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Forschung an Hochschulen hat gezeigt: </a:t>
            </a:r>
          </a:p>
          <a:p>
            <a:pPr algn="ctr"/>
            <a:r>
              <a:rPr lang="de-DE" sz="2800" dirty="0">
                <a:solidFill>
                  <a:srgbClr val="F0CA8A"/>
                </a:solidFill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Die Expression von Nrf2 wird durch REDOXGold um bis zu 160 % erhöht</a:t>
            </a:r>
            <a:endParaRPr lang="en-US" sz="2800" dirty="0">
              <a:solidFill>
                <a:srgbClr val="F0CA8A"/>
              </a:solidFill>
              <a:latin typeface="Arial" panose="020B0604020202020204" pitchFamily="34" charset="0"/>
              <a:ea typeface="Calibri Light" panose="020F03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1B78C495-ABB7-11E0-BBBA-3B7BD0EDCC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386942"/>
              </p:ext>
            </p:extLst>
          </p:nvPr>
        </p:nvGraphicFramePr>
        <p:xfrm>
          <a:off x="1623701" y="1760011"/>
          <a:ext cx="7295427" cy="3703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8AFD55EF-09DF-647D-D0E6-B4DB0740BF33}"/>
              </a:ext>
            </a:extLst>
          </p:cNvPr>
          <p:cNvSpPr txBox="1"/>
          <p:nvPr/>
        </p:nvSpPr>
        <p:spPr>
          <a:xfrm>
            <a:off x="5971085" y="2386813"/>
            <a:ext cx="2410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28508">
              <a:defRPr/>
            </a:pPr>
            <a:r>
              <a:rPr lang="en-US" dirty="0" err="1">
                <a:solidFill>
                  <a:srgbClr val="F0CA8A"/>
                </a:solidFill>
                <a:latin typeface="Arial" panose="020B0604020202020204" pitchFamily="34" charset="0"/>
              </a:rPr>
              <a:t>Anstieg</a:t>
            </a:r>
            <a:r>
              <a:rPr lang="en-US" dirty="0">
                <a:solidFill>
                  <a:srgbClr val="F0CA8A"/>
                </a:solidFill>
                <a:latin typeface="Arial" panose="020B0604020202020204" pitchFamily="34" charset="0"/>
              </a:rPr>
              <a:t> um 160 %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3F79EA-F038-AFE2-6F42-73ACB3A7DE10}"/>
              </a:ext>
            </a:extLst>
          </p:cNvPr>
          <p:cNvSpPr txBox="1"/>
          <p:nvPr/>
        </p:nvSpPr>
        <p:spPr>
          <a:xfrm>
            <a:off x="3285972" y="3829640"/>
            <a:ext cx="1652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17"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</a:rPr>
              <a:t>(</a:t>
            </a:r>
            <a:r>
              <a:rPr lang="en-US" sz="1600" dirty="0" err="1">
                <a:solidFill>
                  <a:prstClr val="white"/>
                </a:solidFill>
                <a:latin typeface="Arial" panose="020B0604020202020204" pitchFamily="34" charset="0"/>
              </a:rPr>
              <a:t>Basiswert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60499DF4-3B85-2725-819E-AAB38AC64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07266" y="3346164"/>
            <a:ext cx="2698246" cy="96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022AEC-AEC8-EC5A-70AA-6663D5B8A96A}"/>
              </a:ext>
            </a:extLst>
          </p:cNvPr>
          <p:cNvSpPr txBox="1"/>
          <p:nvPr/>
        </p:nvSpPr>
        <p:spPr>
          <a:xfrm>
            <a:off x="1234000" y="6036409"/>
            <a:ext cx="9032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F0CA8A"/>
                </a:solidFill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Das Gel erhöhte den Nrf2-Signalweg um 160 % und stärkte auf diese Weise die antioxidative Abwehr.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82798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1E56B-6FB7-D0E0-BF29-A756882EB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FA6AACA-1631-47D5-395E-6BE69A956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318" y="447"/>
            <a:ext cx="12187365" cy="6857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217"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FAE586-033D-C620-AF47-397573C9F21E}"/>
              </a:ext>
            </a:extLst>
          </p:cNvPr>
          <p:cNvSpPr txBox="1"/>
          <p:nvPr/>
        </p:nvSpPr>
        <p:spPr>
          <a:xfrm>
            <a:off x="229364" y="288863"/>
            <a:ext cx="116155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mit REDOXGold induzierte Steigerung der Nrf2-Expression, führt zu einer Erhöhung der Glutathionwerte um bis zu </a:t>
            </a:r>
            <a:r>
              <a:rPr lang="de-DE" sz="2800" dirty="0">
                <a:solidFill>
                  <a:srgbClr val="FFE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280 %</a:t>
            </a:r>
            <a:endParaRPr lang="de-DE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ACE1911-DE9D-00BF-B6E1-C641FBFDD59B}"/>
              </a:ext>
            </a:extLst>
          </p:cNvPr>
          <p:cNvGrpSpPr/>
          <p:nvPr/>
        </p:nvGrpSpPr>
        <p:grpSpPr>
          <a:xfrm>
            <a:off x="2164332" y="1428699"/>
            <a:ext cx="6815777" cy="4000601"/>
            <a:chOff x="2675286" y="1589353"/>
            <a:chExt cx="7329424" cy="4451485"/>
          </a:xfrm>
        </p:grpSpPr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7F86F4C5-24DF-6CBE-44EE-088702F4880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50010918"/>
                </p:ext>
              </p:extLst>
            </p:nvPr>
          </p:nvGraphicFramePr>
          <p:xfrm>
            <a:off x="2675286" y="1589353"/>
            <a:ext cx="7329424" cy="44514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3D3EE07-8205-8166-D4BE-8891F3D4DE87}"/>
                </a:ext>
              </a:extLst>
            </p:cNvPr>
            <p:cNvSpPr txBox="1"/>
            <p:nvPr/>
          </p:nvSpPr>
          <p:spPr>
            <a:xfrm>
              <a:off x="6339997" y="3486884"/>
              <a:ext cx="2467467" cy="342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508">
                <a:defRPr/>
              </a:pPr>
              <a:r>
                <a:rPr lang="en-US" sz="1400" dirty="0" err="1">
                  <a:solidFill>
                    <a:srgbClr val="F0CA8A"/>
                  </a:solidFill>
                  <a:latin typeface="Arial" panose="020B0604020202020204" pitchFamily="34" charset="0"/>
                </a:rPr>
                <a:t>Anstieg</a:t>
              </a:r>
              <a:r>
                <a:rPr lang="en-US" sz="1400" dirty="0">
                  <a:solidFill>
                    <a:srgbClr val="F0CA8A"/>
                  </a:solidFill>
                  <a:latin typeface="Arial" panose="020B0604020202020204" pitchFamily="34" charset="0"/>
                </a:rPr>
                <a:t> um 280 %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0D2F4A5-9349-2DE4-DAB3-4EEEFA5B7EBA}"/>
                </a:ext>
              </a:extLst>
            </p:cNvPr>
            <p:cNvSpPr txBox="1"/>
            <p:nvPr/>
          </p:nvSpPr>
          <p:spPr>
            <a:xfrm>
              <a:off x="4174444" y="2268673"/>
              <a:ext cx="1793855" cy="342465"/>
            </a:xfrm>
            <a:prstGeom prst="rect">
              <a:avLst/>
            </a:prstGeom>
            <a:solidFill>
              <a:srgbClr val="002D5D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228508">
                <a:defRPr/>
              </a:pPr>
              <a:r>
                <a:rPr lang="en-US" sz="1400" dirty="0" err="1">
                  <a:solidFill>
                    <a:srgbClr val="F0CA8A"/>
                  </a:solidFill>
                  <a:latin typeface="Arial" panose="020B0604020202020204" pitchFamily="34" charset="0"/>
                </a:rPr>
                <a:t>Anstieg</a:t>
              </a:r>
              <a:r>
                <a:rPr lang="en-US" sz="1400" dirty="0">
                  <a:solidFill>
                    <a:srgbClr val="F0CA8A"/>
                  </a:solidFill>
                  <a:latin typeface="Arial" panose="020B0604020202020204" pitchFamily="34" charset="0"/>
                </a:rPr>
                <a:t> um 70 %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6061AF-64D9-100F-F00B-A9D99E65FBD4}"/>
                </a:ext>
              </a:extLst>
            </p:cNvPr>
            <p:cNvSpPr txBox="1"/>
            <p:nvPr/>
          </p:nvSpPr>
          <p:spPr>
            <a:xfrm>
              <a:off x="5677389" y="5041879"/>
              <a:ext cx="1725255" cy="325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sz="1300" dirty="0">
                  <a:solidFill>
                    <a:prstClr val="white"/>
                  </a:solidFill>
                  <a:latin typeface="Arial" panose="020B0604020202020204" pitchFamily="34" charset="0"/>
                </a:rPr>
                <a:t>(</a:t>
              </a:r>
              <a:r>
                <a:rPr lang="en-US" sz="1300" dirty="0" err="1">
                  <a:solidFill>
                    <a:prstClr val="white"/>
                  </a:solidFill>
                  <a:latin typeface="Arial" panose="020B0604020202020204" pitchFamily="34" charset="0"/>
                </a:rPr>
                <a:t>Basiswert</a:t>
              </a:r>
              <a:r>
                <a:rPr lang="en-US" sz="1300" dirty="0">
                  <a:solidFill>
                    <a:prstClr val="white"/>
                  </a:solidFill>
                  <a:latin typeface="Arial" panose="020B0604020202020204" pitchFamily="34" charset="0"/>
                </a:rPr>
                <a:t>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4A674F6-C4E3-0D96-3157-F5A4D7953E5D}"/>
                </a:ext>
              </a:extLst>
            </p:cNvPr>
            <p:cNvSpPr txBox="1"/>
            <p:nvPr/>
          </p:nvSpPr>
          <p:spPr>
            <a:xfrm>
              <a:off x="3209056" y="3511902"/>
              <a:ext cx="1625788" cy="325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17">
                <a:defRPr/>
              </a:pPr>
              <a:r>
                <a:rPr lang="en-US" sz="1300" dirty="0">
                  <a:solidFill>
                    <a:prstClr val="white"/>
                  </a:solidFill>
                  <a:latin typeface="Arial" panose="020B0604020202020204" pitchFamily="34" charset="0"/>
                </a:rPr>
                <a:t>(</a:t>
              </a:r>
              <a:r>
                <a:rPr lang="en-US" sz="1300" dirty="0" err="1">
                  <a:solidFill>
                    <a:prstClr val="white"/>
                  </a:solidFill>
                  <a:latin typeface="Arial" panose="020B0604020202020204" pitchFamily="34" charset="0"/>
                </a:rPr>
                <a:t>Basiswert</a:t>
              </a:r>
              <a:r>
                <a:rPr lang="en-US" sz="1300" dirty="0">
                  <a:solidFill>
                    <a:prstClr val="white"/>
                  </a:solidFill>
                  <a:latin typeface="Arial" panose="020B0604020202020204" pitchFamily="34" charset="0"/>
                </a:rPr>
                <a:t>)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AFE78FB-7852-5ABB-F3EE-F63F7FCB3519}"/>
              </a:ext>
            </a:extLst>
          </p:cNvPr>
          <p:cNvSpPr txBox="1"/>
          <p:nvPr/>
        </p:nvSpPr>
        <p:spPr>
          <a:xfrm>
            <a:off x="3418316" y="5319585"/>
            <a:ext cx="12636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Gesunde Zelle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72E968-9E32-EF8B-4785-49B43241B933}"/>
              </a:ext>
            </a:extLst>
          </p:cNvPr>
          <p:cNvSpPr txBox="1"/>
          <p:nvPr/>
        </p:nvSpPr>
        <p:spPr>
          <a:xfrm>
            <a:off x="5598303" y="5331286"/>
            <a:ext cx="16043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Beschädigte Zelle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D25962-1A9F-D63B-5CFA-707BF10B346E}"/>
              </a:ext>
            </a:extLst>
          </p:cNvPr>
          <p:cNvSpPr txBox="1"/>
          <p:nvPr/>
        </p:nvSpPr>
        <p:spPr>
          <a:xfrm>
            <a:off x="325156" y="5615029"/>
            <a:ext cx="115197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Glutathione ist ein effizienter Zellwächter. Ein natürliches, körpereigenes Antioxidans, das die Zellen vor Schäden schützt.</a:t>
            </a:r>
          </a:p>
          <a:p>
            <a:endParaRPr lang="nb-NO" sz="1400" dirty="0">
              <a:solidFill>
                <a:schemeClr val="bg1"/>
              </a:solidFill>
              <a:latin typeface="Arial" panose="020B0604020202020204" pitchFamily="34" charset="0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rgbClr val="F0CA8A"/>
                </a:solidFill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Die Gel-Formel erhöhte den intrazellulären Glutathionspiegel (GSH) um bis zu 70 % und stärkte damit die antioxidative Abwehr.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400" dirty="0">
                <a:solidFill>
                  <a:srgbClr val="F0CA8A"/>
                </a:solidFill>
                <a:latin typeface="Arial" panose="020B0604020202020204" pitchFamily="34" charset="0"/>
                <a:ea typeface="Calibri Light" panose="020F0302020204030204" pitchFamily="34" charset="0"/>
                <a:cs typeface="Arial" panose="020B0604020202020204" pitchFamily="34" charset="0"/>
              </a:rPr>
              <a:t>Bei geschädigten Zellen, erholte sich der GSH-Spiegel durch das Gel um bis zu 280 % und unterstützte so die Zellregeneration.</a:t>
            </a:r>
            <a:endParaRPr lang="en-US" sz="1400" dirty="0">
              <a:solidFill>
                <a:srgbClr val="F0CA8A"/>
              </a:solidFill>
              <a:latin typeface="Arial" panose="020B0604020202020204" pitchFamily="34" charset="0"/>
              <a:ea typeface="Calibri Light" panose="020F03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C7CFFD48-73F0-AFB0-6F3F-73DDDBB6B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80109" y="1990669"/>
            <a:ext cx="2698246" cy="96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C20133-B911-FF04-85B3-AA8BF593D35B}"/>
              </a:ext>
            </a:extLst>
          </p:cNvPr>
          <p:cNvSpPr txBox="1"/>
          <p:nvPr/>
        </p:nvSpPr>
        <p:spPr>
          <a:xfrm>
            <a:off x="7847180" y="3295015"/>
            <a:ext cx="1629292" cy="307777"/>
          </a:xfrm>
          <a:prstGeom prst="rect">
            <a:avLst/>
          </a:prstGeom>
          <a:solidFill>
            <a:srgbClr val="002D5D"/>
          </a:solidFill>
        </p:spPr>
        <p:txBody>
          <a:bodyPr wrap="square" rtlCol="0">
            <a:spAutoFit/>
          </a:bodyPr>
          <a:lstStyle/>
          <a:p>
            <a:r>
              <a:rPr lang="pt-P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Kontrollwert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DB7F4A-9581-716E-8660-0894D910329A}"/>
              </a:ext>
            </a:extLst>
          </p:cNvPr>
          <p:cNvSpPr txBox="1"/>
          <p:nvPr/>
        </p:nvSpPr>
        <p:spPr>
          <a:xfrm>
            <a:off x="7847179" y="3577689"/>
            <a:ext cx="1411745" cy="307777"/>
          </a:xfrm>
          <a:prstGeom prst="rect">
            <a:avLst/>
          </a:prstGeom>
          <a:solidFill>
            <a:srgbClr val="002D5D"/>
          </a:solidFill>
        </p:spPr>
        <p:txBody>
          <a:bodyPr wrap="square" rtlCol="0">
            <a:spAutoFit/>
          </a:bodyPr>
          <a:lstStyle/>
          <a:p>
            <a:r>
              <a:rPr lang="pt-P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REDOXGold</a:t>
            </a:r>
            <a:endParaRPr lang="en-DE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02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57B43-C814-7DEF-26D9-3636C3466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0FAEE5-56C6-980C-F93A-01F9F2955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01"/>
            <a:ext cx="593296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58253-4F35-C2D7-0257-BD39753C8BB9}"/>
              </a:ext>
            </a:extLst>
          </p:cNvPr>
          <p:cNvSpPr txBox="1"/>
          <p:nvPr/>
        </p:nvSpPr>
        <p:spPr>
          <a:xfrm>
            <a:off x="454185" y="566666"/>
            <a:ext cx="6291072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Menschen mit aktivem Lebensstil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Fitness-Fans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Eltern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de-DE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Senioren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473B3A-E78A-90AD-490D-CE65FBA81E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09018"/>
            <a:ext cx="1897529" cy="32335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DC3B03-754A-CD4A-208B-1994CFCFA4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6096000" y="3424078"/>
            <a:ext cx="1897529" cy="32588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3F786A-2BE9-DD9C-2FBD-FCF4C9D82D3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3344" y="109018"/>
            <a:ext cx="1897529" cy="32343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3FC77E-7882-3E58-3FF3-06AB8083CD0E}"/>
              </a:ext>
            </a:extLst>
          </p:cNvPr>
          <p:cNvSpPr txBox="1"/>
          <p:nvPr/>
        </p:nvSpPr>
        <p:spPr>
          <a:xfrm>
            <a:off x="454184" y="3912055"/>
            <a:ext cx="43137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Lass dich nicht vom Unwohlsein bremsen </a:t>
            </a:r>
            <a:endParaRPr lang="nb-NO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641F28-589C-C602-51D5-B6EF58AE02F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3345" y="3424078"/>
            <a:ext cx="1897529" cy="32588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067E65-C303-640B-712E-7668BB67B27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0688" y="109018"/>
            <a:ext cx="1973753" cy="32250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175F67-55C7-4C3A-C726-F65F9D229D2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4449" y="3439092"/>
            <a:ext cx="1973753" cy="32250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8F3B98-9DAA-EEE1-8AF8-55B573FC1E94}"/>
              </a:ext>
            </a:extLst>
          </p:cNvPr>
          <p:cNvSpPr txBox="1"/>
          <p:nvPr/>
        </p:nvSpPr>
        <p:spPr>
          <a:xfrm>
            <a:off x="454184" y="3204169"/>
            <a:ext cx="3813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JEDER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409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9FD3F-F4E8-079C-42F9-3545709C3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C91556-8974-F4C0-3F54-D49CDB67B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01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67A173-1C9D-15E8-1C2C-15F139A3A95E}"/>
              </a:ext>
            </a:extLst>
          </p:cNvPr>
          <p:cNvSpPr txBox="1"/>
          <p:nvPr/>
        </p:nvSpPr>
        <p:spPr>
          <a:xfrm>
            <a:off x="100012" y="2346730"/>
            <a:ext cx="119919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Erlebe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FFE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schnelle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Wirkung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en-US" sz="4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Linderung</a:t>
            </a: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Regeneration </a:t>
            </a:r>
          </a:p>
        </p:txBody>
      </p:sp>
    </p:spTree>
    <p:extLst>
      <p:ext uri="{BB962C8B-B14F-4D97-AF65-F5344CB8AC3E}">
        <p14:creationId xmlns:p14="http://schemas.microsoft.com/office/powerpoint/2010/main" val="1775440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C6C65-06DB-F7B4-E3AF-1840FC68D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76EF9F-58F9-BEBD-3A4C-91E7FD68A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FB6FCC-9F18-0380-0944-0F533CCC7FF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58"/>
          <a:stretch/>
        </p:blipFill>
        <p:spPr>
          <a:xfrm>
            <a:off x="2171089" y="3015340"/>
            <a:ext cx="3546411" cy="23556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FDFF59-6229-6D73-B82F-143956F3D6F6}"/>
              </a:ext>
            </a:extLst>
          </p:cNvPr>
          <p:cNvSpPr txBox="1"/>
          <p:nvPr/>
        </p:nvSpPr>
        <p:spPr>
          <a:xfrm>
            <a:off x="1958570" y="1727096"/>
            <a:ext cx="81513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ASEAs thermografische Aufnahmen zeigen schon </a:t>
            </a:r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 einmaliger Anwendung eine rasche Linderung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AA34EBB2-2BE7-E610-145F-C6312E09EEC8}"/>
              </a:ext>
            </a:extLst>
          </p:cNvPr>
          <p:cNvSpPr/>
          <p:nvPr/>
        </p:nvSpPr>
        <p:spPr>
          <a:xfrm>
            <a:off x="-635001" y="465360"/>
            <a:ext cx="6489701" cy="780322"/>
          </a:xfrm>
          <a:prstGeom prst="parallelogram">
            <a:avLst/>
          </a:prstGeom>
          <a:solidFill>
            <a:srgbClr val="E0B9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E6E25D-6DAB-98E8-B5A7-93CF2EDE6CF4}"/>
              </a:ext>
            </a:extLst>
          </p:cNvPr>
          <p:cNvSpPr txBox="1"/>
          <p:nvPr/>
        </p:nvSpPr>
        <p:spPr>
          <a:xfrm>
            <a:off x="151585" y="529720"/>
            <a:ext cx="68293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Schnelle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gezielte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Linderung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E37F83-E00B-05F7-CEC7-A15F696E8B5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2124" y="3157059"/>
            <a:ext cx="3594983" cy="2355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E0A1CA-0337-B15D-75CF-35EDC81EA41C}"/>
              </a:ext>
            </a:extLst>
          </p:cNvPr>
          <p:cNvSpPr txBox="1"/>
          <p:nvPr/>
        </p:nvSpPr>
        <p:spPr>
          <a:xfrm rot="16200000">
            <a:off x="5041676" y="4120087"/>
            <a:ext cx="2223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FFE07D"/>
                </a:solidFill>
              </a:rPr>
              <a:t>Nachher</a:t>
            </a:r>
            <a:endParaRPr lang="en-US" dirty="0">
              <a:solidFill>
                <a:srgbClr val="FFE07D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7D04BC-5842-CDF8-EF49-29339E291FCC}"/>
              </a:ext>
            </a:extLst>
          </p:cNvPr>
          <p:cNvSpPr txBox="1"/>
          <p:nvPr/>
        </p:nvSpPr>
        <p:spPr>
          <a:xfrm rot="16200000">
            <a:off x="846583" y="4150233"/>
            <a:ext cx="2223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FFE07D"/>
                </a:solidFill>
              </a:rPr>
              <a:t>Vorher</a:t>
            </a:r>
            <a:endParaRPr lang="en-US" dirty="0">
              <a:solidFill>
                <a:srgbClr val="FFE0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361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70FF1-B212-A4C8-6410-C2ACAFFC3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E3816C-B792-DB3D-B026-A328EE1FE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arallelogram 3">
            <a:extLst>
              <a:ext uri="{FF2B5EF4-FFF2-40B4-BE49-F238E27FC236}">
                <a16:creationId xmlns:a16="http://schemas.microsoft.com/office/drawing/2014/main" id="{4D70DD2F-5D25-9AD8-4C28-FBE1D13570F0}"/>
              </a:ext>
            </a:extLst>
          </p:cNvPr>
          <p:cNvSpPr/>
          <p:nvPr/>
        </p:nvSpPr>
        <p:spPr>
          <a:xfrm>
            <a:off x="-635001" y="465360"/>
            <a:ext cx="6489701" cy="780322"/>
          </a:xfrm>
          <a:prstGeom prst="parallelogram">
            <a:avLst/>
          </a:prstGeom>
          <a:solidFill>
            <a:srgbClr val="E0B9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D9F962-C396-2579-E1CF-D891696CA15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6718" y="3002317"/>
            <a:ext cx="3335440" cy="23634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18DB88-BB00-F989-EE17-09A70102328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9843" y="3266599"/>
            <a:ext cx="3335440" cy="22239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2BBA66-D80E-27CB-EEAF-17397013E3D2}"/>
              </a:ext>
            </a:extLst>
          </p:cNvPr>
          <p:cNvSpPr txBox="1"/>
          <p:nvPr/>
        </p:nvSpPr>
        <p:spPr>
          <a:xfrm rot="16200000">
            <a:off x="5295948" y="4120087"/>
            <a:ext cx="2223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FFE07D"/>
                </a:solidFill>
              </a:rPr>
              <a:t>Nachher</a:t>
            </a:r>
            <a:endParaRPr lang="en-US" dirty="0">
              <a:solidFill>
                <a:srgbClr val="FFE07D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DE3342-C101-1D26-D8F0-A5645E3591C1}"/>
              </a:ext>
            </a:extLst>
          </p:cNvPr>
          <p:cNvSpPr txBox="1"/>
          <p:nvPr/>
        </p:nvSpPr>
        <p:spPr>
          <a:xfrm rot="16200000">
            <a:off x="675722" y="4120087"/>
            <a:ext cx="2223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FFE07D"/>
                </a:solidFill>
              </a:rPr>
              <a:t>Vorher</a:t>
            </a:r>
            <a:endParaRPr lang="en-US" dirty="0">
              <a:solidFill>
                <a:srgbClr val="FFE07D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45D781-4065-F750-1DF3-8369C950ED24}"/>
              </a:ext>
            </a:extLst>
          </p:cNvPr>
          <p:cNvSpPr txBox="1"/>
          <p:nvPr/>
        </p:nvSpPr>
        <p:spPr>
          <a:xfrm>
            <a:off x="151585" y="529720"/>
            <a:ext cx="68293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Schnelle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gezielte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Linderung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BC9AD7-CCE2-CA8E-3511-4CEF24A452F9}"/>
              </a:ext>
            </a:extLst>
          </p:cNvPr>
          <p:cNvSpPr txBox="1"/>
          <p:nvPr/>
        </p:nvSpPr>
        <p:spPr>
          <a:xfrm>
            <a:off x="1958570" y="1727096"/>
            <a:ext cx="81513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ASEAs thermografische Aufnahmen zeigen schon </a:t>
            </a:r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 einmaliger Anwendung eine rasche Linderung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919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29EC4-091E-CA92-C503-623B1A21D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20959A-692B-C8B3-37FF-A52CA0219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arallelogram 3">
            <a:extLst>
              <a:ext uri="{FF2B5EF4-FFF2-40B4-BE49-F238E27FC236}">
                <a16:creationId xmlns:a16="http://schemas.microsoft.com/office/drawing/2014/main" id="{BCA86EA2-B5BF-A61F-BCFF-8F7285524E67}"/>
              </a:ext>
            </a:extLst>
          </p:cNvPr>
          <p:cNvSpPr/>
          <p:nvPr/>
        </p:nvSpPr>
        <p:spPr>
          <a:xfrm>
            <a:off x="-635001" y="465360"/>
            <a:ext cx="6489701" cy="780322"/>
          </a:xfrm>
          <a:prstGeom prst="parallelogram">
            <a:avLst/>
          </a:prstGeom>
          <a:solidFill>
            <a:srgbClr val="E0B9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6ACC1F-7B1D-472F-DCC5-C7DEB2A6E83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32534" y="3446677"/>
            <a:ext cx="3217529" cy="20747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7898A6-FD1D-E3B4-8561-0C201D6122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2895" y="3638550"/>
            <a:ext cx="3217529" cy="20058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616937-1650-E493-6731-308FA5EA6735}"/>
              </a:ext>
            </a:extLst>
          </p:cNvPr>
          <p:cNvSpPr txBox="1"/>
          <p:nvPr/>
        </p:nvSpPr>
        <p:spPr>
          <a:xfrm rot="16200000">
            <a:off x="5445285" y="4408588"/>
            <a:ext cx="2223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FFE07D"/>
                </a:solidFill>
              </a:rPr>
              <a:t>Nachher</a:t>
            </a:r>
            <a:endParaRPr lang="en-US" dirty="0">
              <a:solidFill>
                <a:srgbClr val="FFE07D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B5C1FE-3AC7-4FDB-15A1-45120006D148}"/>
              </a:ext>
            </a:extLst>
          </p:cNvPr>
          <p:cNvSpPr txBox="1"/>
          <p:nvPr/>
        </p:nvSpPr>
        <p:spPr>
          <a:xfrm rot="16200000">
            <a:off x="670736" y="4299364"/>
            <a:ext cx="2223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rgbClr val="FFE07D"/>
                </a:solidFill>
              </a:rPr>
              <a:t>Vorher</a:t>
            </a:r>
            <a:endParaRPr lang="en-US" dirty="0">
              <a:solidFill>
                <a:srgbClr val="FFE07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2F7236-6C23-6BCB-07E9-B72D11EC3FAD}"/>
              </a:ext>
            </a:extLst>
          </p:cNvPr>
          <p:cNvSpPr txBox="1"/>
          <p:nvPr/>
        </p:nvSpPr>
        <p:spPr>
          <a:xfrm>
            <a:off x="151585" y="529720"/>
            <a:ext cx="68293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Schnelle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gezielte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Linderung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37E4E4-E276-B363-50F3-E5471296FC95}"/>
              </a:ext>
            </a:extLst>
          </p:cNvPr>
          <p:cNvSpPr txBox="1"/>
          <p:nvPr/>
        </p:nvSpPr>
        <p:spPr>
          <a:xfrm>
            <a:off x="1958570" y="1727096"/>
            <a:ext cx="81513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ASEAs thermografische Aufnahmen zeigen schon </a:t>
            </a:r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 einmaliger Anwendung eine rasche Linderung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263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03431-EA29-5405-329D-8367EF125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40EA2B-4385-FDBE-1DA4-C11CAEAF0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D2F8FF-6FC2-A73D-C6B5-C69DEF3DDB2E}"/>
              </a:ext>
            </a:extLst>
          </p:cNvPr>
          <p:cNvSpPr txBox="1"/>
          <p:nvPr/>
        </p:nvSpPr>
        <p:spPr>
          <a:xfrm>
            <a:off x="444656" y="1874625"/>
            <a:ext cx="5611368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100 % der Thermografie-Aufnahmen von Anwendern vor und nach der Applikation lassen eine Verringerung der Temperatur und einen kühlenden Effekt an den Stellen, an denen das Produkt aufgetragen wurde, erkennen. 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de-D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 ist die nächste Generation der Redox-Technologie – </a:t>
            </a:r>
            <a:r>
              <a:rPr lang="de-DE" sz="2400" dirty="0">
                <a:solidFill>
                  <a:srgbClr val="FFE0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präzise vorteilhafte Wirkung genau dort, wo du sie brauchst.</a:t>
            </a:r>
            <a:endParaRPr lang="en-US" sz="2400" dirty="0">
              <a:solidFill>
                <a:srgbClr val="FFE07D"/>
              </a:solidFill>
              <a:latin typeface="Arial" panose="020B0604020202020204" pitchFamily="34" charset="0"/>
              <a:ea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A45ED23C-3AB9-1F3E-6971-1851067AC9D6}"/>
              </a:ext>
            </a:extLst>
          </p:cNvPr>
          <p:cNvSpPr/>
          <p:nvPr/>
        </p:nvSpPr>
        <p:spPr>
          <a:xfrm>
            <a:off x="-550528" y="433537"/>
            <a:ext cx="6489701" cy="780322"/>
          </a:xfrm>
          <a:prstGeom prst="parallelogram">
            <a:avLst/>
          </a:prstGeom>
          <a:solidFill>
            <a:srgbClr val="E0B9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 dirty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33362F-A526-D847-455D-BBF5A6C969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2949" y="0"/>
            <a:ext cx="575271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212C28-F794-ACB5-E306-64CDD7C0C09B}"/>
              </a:ext>
            </a:extLst>
          </p:cNvPr>
          <p:cNvSpPr txBox="1"/>
          <p:nvPr/>
        </p:nvSpPr>
        <p:spPr>
          <a:xfrm>
            <a:off x="151585" y="529720"/>
            <a:ext cx="68293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Schnelle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gezielte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Linderung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155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6198A4-E37D-FA5C-C833-89AE67FC5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74FB6E-E0B4-9FD7-0205-8E91686EA2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0440" y="0"/>
            <a:ext cx="578426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D8EA0C-7C0C-30CA-84E1-C53FAA0A45DB}"/>
              </a:ext>
            </a:extLst>
          </p:cNvPr>
          <p:cNvSpPr txBox="1"/>
          <p:nvPr/>
        </p:nvSpPr>
        <p:spPr>
          <a:xfrm>
            <a:off x="318681" y="1562438"/>
            <a:ext cx="6223000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Redox-</a:t>
            </a:r>
            <a:r>
              <a:rPr lang="en-US" sz="2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Moleküle</a:t>
            </a:r>
            <a:endParaRPr lang="en-US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der Redox-Technologie der nächsten Generation. 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Pures</a:t>
            </a:r>
            <a:r>
              <a:rPr lang="en-US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Gold</a:t>
            </a:r>
          </a:p>
          <a:p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den wohltuenden Eigenschaften echten elementaren Goldes.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070F02-39C8-A11D-695B-82DED00E8CED}"/>
              </a:ext>
            </a:extLst>
          </p:cNvPr>
          <p:cNvSpPr txBox="1"/>
          <p:nvPr/>
        </p:nvSpPr>
        <p:spPr>
          <a:xfrm>
            <a:off x="337802" y="5178307"/>
            <a:ext cx="588578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Klinisch getestet und dermatologisch zertifiziert</a:t>
            </a:r>
          </a:p>
          <a:p>
            <a:endParaRPr lang="en-US" sz="2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Ohne Duftstoffe und rückstandsfrei</a:t>
            </a:r>
            <a:endParaRPr lang="en-US" sz="2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03511BFD-1923-80C9-D8AA-4E83FFAFF5A2}"/>
              </a:ext>
            </a:extLst>
          </p:cNvPr>
          <p:cNvSpPr/>
          <p:nvPr/>
        </p:nvSpPr>
        <p:spPr>
          <a:xfrm>
            <a:off x="-393701" y="391058"/>
            <a:ext cx="6181673" cy="780322"/>
          </a:xfrm>
          <a:prstGeom prst="parallelogram">
            <a:avLst/>
          </a:prstGeom>
          <a:solidFill>
            <a:srgbClr val="E0B9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6F29DE-75E6-21B7-C16B-51FD5C0E2A74}"/>
              </a:ext>
            </a:extLst>
          </p:cNvPr>
          <p:cNvSpPr txBox="1"/>
          <p:nvPr/>
        </p:nvSpPr>
        <p:spPr>
          <a:xfrm>
            <a:off x="216342" y="495655"/>
            <a:ext cx="62040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Einfache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bewährte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Inhaltsstoffe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1C2F2C-F2A6-25FD-FD43-2E6C6588383D}"/>
              </a:ext>
            </a:extLst>
          </p:cNvPr>
          <p:cNvSpPr txBox="1"/>
          <p:nvPr/>
        </p:nvSpPr>
        <p:spPr>
          <a:xfrm>
            <a:off x="432748" y="3756248"/>
            <a:ext cx="5171098" cy="10926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Ingredients</a:t>
            </a:r>
          </a:p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Aqua, Sodium Magnesium Fluorosilicate, Sodium Phosphate, Sodium Chloride, Gold. </a:t>
            </a:r>
          </a:p>
        </p:txBody>
      </p:sp>
    </p:spTree>
    <p:extLst>
      <p:ext uri="{BB962C8B-B14F-4D97-AF65-F5344CB8AC3E}">
        <p14:creationId xmlns:p14="http://schemas.microsoft.com/office/powerpoint/2010/main" val="2958681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E3185C-463D-871B-9D2D-636063CF0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B5E2D9-FE90-4BD1-7881-085282263F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000" y="0"/>
            <a:ext cx="584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4C4A10-13F7-FF8B-ABFE-4243A93EA0DE}"/>
              </a:ext>
            </a:extLst>
          </p:cNvPr>
          <p:cNvSpPr txBox="1"/>
          <p:nvPr/>
        </p:nvSpPr>
        <p:spPr>
          <a:xfrm>
            <a:off x="381000" y="1862435"/>
            <a:ext cx="5969000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Produkt auf die Fingerspitzen oder direkt auf die betroffenen Stellen auftragen. </a:t>
            </a:r>
          </a:p>
          <a:p>
            <a:endParaRPr lang="de-DE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kreisenden Bewegungen in die Haut einmassieren, bis das Gel vollständig eingezogen ist. </a:t>
            </a:r>
          </a:p>
          <a:p>
            <a:endParaRPr lang="de-DE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 Bedarf beliebig viel und regelmäßig auftragen.</a:t>
            </a:r>
          </a:p>
          <a:p>
            <a:endParaRPr lang="en-US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5E03AA9D-A637-C930-811E-738749437E8B}"/>
              </a:ext>
            </a:extLst>
          </p:cNvPr>
          <p:cNvSpPr/>
          <p:nvPr/>
        </p:nvSpPr>
        <p:spPr>
          <a:xfrm>
            <a:off x="-901701" y="422214"/>
            <a:ext cx="6181673" cy="780322"/>
          </a:xfrm>
          <a:prstGeom prst="parallelogram">
            <a:avLst/>
          </a:prstGeom>
          <a:solidFill>
            <a:srgbClr val="E0B9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27E81E-F64C-634A-08A0-36F4CEA9975C}"/>
              </a:ext>
            </a:extLst>
          </p:cNvPr>
          <p:cNvSpPr txBox="1"/>
          <p:nvPr/>
        </p:nvSpPr>
        <p:spPr>
          <a:xfrm>
            <a:off x="254000" y="496904"/>
            <a:ext cx="609600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</a:t>
            </a:r>
            <a:endParaRPr lang="en-US" sz="3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924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9FF395-E04B-BCD5-BCB8-F544F45759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3CE7FE-15D7-30AD-6491-5A4AEAF231C5}"/>
              </a:ext>
            </a:extLst>
          </p:cNvPr>
          <p:cNvSpPr txBox="1"/>
          <p:nvPr/>
        </p:nvSpPr>
        <p:spPr>
          <a:xfrm>
            <a:off x="7744293" y="1405621"/>
            <a:ext cx="4140200" cy="4544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REDOXGold basiert auf einer anderen Rezeptur als RENU28 Gel und beide haben unterschiedliche Vorteile. 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endParaRPr lang="en-US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de-DE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Studien haben gezeigt, dass RENU28 Gel besser für die allgemeine Haut- und Feuchtigkeitspflege geeignet ist, während REDOXGold in den gewünschten Bereichen für einen raschen Kühlungseffekt sorgt.</a:t>
            </a:r>
            <a:endParaRPr lang="en-US" sz="2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7F3B02-9023-F945-755F-884A1EBCF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08" y="5996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604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C3996B6-E7B9-F713-8260-A9C826B469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EE7274-66C8-8018-60C2-4B15AA26BD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3399" y="0"/>
            <a:ext cx="6188601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1FAE16-F999-49AB-DC52-9FC45A6FC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230" y="1393950"/>
            <a:ext cx="2029469" cy="1328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D5D2C6-3F6F-0831-7551-A32B67994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813" y="3132254"/>
            <a:ext cx="2014876" cy="14941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E49737-42A3-DA38-5591-5F0036FF1D88}"/>
              </a:ext>
            </a:extLst>
          </p:cNvPr>
          <p:cNvSpPr txBox="1"/>
          <p:nvPr/>
        </p:nvSpPr>
        <p:spPr>
          <a:xfrm>
            <a:off x="0" y="6520714"/>
            <a:ext cx="56837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/>
            <a:r>
              <a:rPr lang="en-US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*</a:t>
            </a:r>
            <a:r>
              <a:rPr lang="de-DE" sz="12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Hergestellt in einer FDA-registrierten Produktionsanlage.</a:t>
            </a:r>
            <a:endParaRPr lang="en-US" sz="1200" i="1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687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5DABD0-5A27-0579-BDFB-BEF94413B5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9988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2DD656F-AF97-B6B1-81A9-C08082C3ADC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95423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9D65C0-9915-004D-845C-88CA60772C3A}"/>
              </a:ext>
            </a:extLst>
          </p:cNvPr>
          <p:cNvSpPr txBox="1"/>
          <p:nvPr/>
        </p:nvSpPr>
        <p:spPr>
          <a:xfrm>
            <a:off x="6237770" y="1095465"/>
            <a:ext cx="57435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Probiere es einfach aus, du wirst es spüren. Teile deine Erfahrung.</a:t>
            </a:r>
            <a:endParaRPr lang="en-US" sz="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8D7218-6D82-9819-1282-9046C081918F}"/>
              </a:ext>
            </a:extLst>
          </p:cNvPr>
          <p:cNvSpPr txBox="1"/>
          <p:nvPr/>
        </p:nvSpPr>
        <p:spPr>
          <a:xfrm>
            <a:off x="6343648" y="2932164"/>
            <a:ext cx="51911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"Ich spüre die Linderung den ganzen Tag. Es ist einfach fantastisch."</a:t>
            </a:r>
            <a:endParaRPr lang="nb-NO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61924E-8DD5-32AA-7291-AEC137346746}"/>
              </a:ext>
            </a:extLst>
          </p:cNvPr>
          <p:cNvSpPr txBox="1"/>
          <p:nvPr/>
        </p:nvSpPr>
        <p:spPr>
          <a:xfrm>
            <a:off x="6343646" y="3826073"/>
            <a:ext cx="2962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"Dieses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Zeug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wirkt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."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2F9760-B20E-AF55-21E9-ECDA18F78174}"/>
              </a:ext>
            </a:extLst>
          </p:cNvPr>
          <p:cNvSpPr txBox="1"/>
          <p:nvPr/>
        </p:nvSpPr>
        <p:spPr>
          <a:xfrm>
            <a:off x="6343646" y="4393550"/>
            <a:ext cx="51911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"Wir kaschieren nicht nur ein Symptom, sondern helfen deinem Körper sein wahres Ich zu finden." </a:t>
            </a:r>
            <a:endParaRPr lang="nb-NO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56E71D-92AA-8A91-D59E-0FFD45FC812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7650" y="108857"/>
            <a:ext cx="3976962" cy="8271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7A913E-CBD9-552A-C84C-103E1920FEEB}"/>
              </a:ext>
            </a:extLst>
          </p:cNvPr>
          <p:cNvSpPr txBox="1"/>
          <p:nvPr/>
        </p:nvSpPr>
        <p:spPr>
          <a:xfrm>
            <a:off x="6343646" y="5529762"/>
            <a:ext cx="51911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„Es war erstaunlich, wie dieses Produkt innerhalb kurzer Zeit meine Beschwerden gelindert hat.“</a:t>
            </a:r>
            <a:endParaRPr lang="nb-NO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219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415A8-85BC-5A5F-37D7-8AA67F222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915AD7-7E77-72CC-430D-58E78850B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1047BF9-4CE2-67AD-0623-93380D564867}"/>
              </a:ext>
            </a:extLst>
          </p:cNvPr>
          <p:cNvSpPr txBox="1"/>
          <p:nvPr/>
        </p:nvSpPr>
        <p:spPr>
          <a:xfrm>
            <a:off x="850900" y="2984500"/>
            <a:ext cx="6845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Danke!</a:t>
            </a:r>
          </a:p>
        </p:txBody>
      </p:sp>
    </p:spTree>
    <p:extLst>
      <p:ext uri="{BB962C8B-B14F-4D97-AF65-F5344CB8AC3E}">
        <p14:creationId xmlns:p14="http://schemas.microsoft.com/office/powerpoint/2010/main" val="1685376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1784</TotalTime>
  <Words>631</Words>
  <Application>Microsoft Office PowerPoint</Application>
  <PresentationFormat>Widescreen</PresentationFormat>
  <Paragraphs>101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Natalia Serebriakova</dc:creator>
  <cp:lastModifiedBy>Catarina Capelo Moreira</cp:lastModifiedBy>
  <cp:revision>21</cp:revision>
  <dcterms:created xsi:type="dcterms:W3CDTF">2025-02-03T11:21:33Z</dcterms:created>
  <dcterms:modified xsi:type="dcterms:W3CDTF">2025-03-06T13:46:34Z</dcterms:modified>
</cp:coreProperties>
</file>